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7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8.png"  /><Relationship Id="rId11" Type="http://schemas.openxmlformats.org/officeDocument/2006/relationships/image" Target="../media/image319.png"  /><Relationship Id="rId12" Type="http://schemas.openxmlformats.org/officeDocument/2006/relationships/image" Target="../media/image320.png"  /><Relationship Id="rId13" Type="http://schemas.openxmlformats.org/officeDocument/2006/relationships/image" Target="../media/image321.png"  /><Relationship Id="rId14" Type="http://schemas.openxmlformats.org/officeDocument/2006/relationships/image" Target="../media/image322.png"  /><Relationship Id="rId15" Type="http://schemas.openxmlformats.org/officeDocument/2006/relationships/image" Target="../media/image323.png"  /><Relationship Id="rId16" Type="http://schemas.openxmlformats.org/officeDocument/2006/relationships/image" Target="../media/image324.png"  /><Relationship Id="rId17" Type="http://schemas.openxmlformats.org/officeDocument/2006/relationships/image" Target="../media/image325.png"  /><Relationship Id="rId18" Type="http://schemas.openxmlformats.org/officeDocument/2006/relationships/image" Target="../media/image326.png"  /><Relationship Id="rId19" Type="http://schemas.openxmlformats.org/officeDocument/2006/relationships/image" Target="../media/image327.png"  /><Relationship Id="rId2" Type="http://schemas.openxmlformats.org/officeDocument/2006/relationships/image" Target="../media/image310.png"  /><Relationship Id="rId20" Type="http://schemas.openxmlformats.org/officeDocument/2006/relationships/image" Target="../media/image328.png"  /><Relationship Id="rId21" Type="http://schemas.openxmlformats.org/officeDocument/2006/relationships/image" Target="../media/image329.png"  /><Relationship Id="rId22" Type="http://schemas.openxmlformats.org/officeDocument/2006/relationships/image" Target="../media/image330.png"  /><Relationship Id="rId23" Type="http://schemas.openxmlformats.org/officeDocument/2006/relationships/image" Target="../media/image331.png"  /><Relationship Id="rId24" Type="http://schemas.openxmlformats.org/officeDocument/2006/relationships/image" Target="../media/image332.png"  /><Relationship Id="rId25" Type="http://schemas.openxmlformats.org/officeDocument/2006/relationships/image" Target="../media/image333.png"  /><Relationship Id="rId26" Type="http://schemas.openxmlformats.org/officeDocument/2006/relationships/image" Target="../media/image334.png"  /><Relationship Id="rId27" Type="http://schemas.openxmlformats.org/officeDocument/2006/relationships/image" Target="../media/image335.png"  /><Relationship Id="rId28" Type="http://schemas.openxmlformats.org/officeDocument/2006/relationships/image" Target="../media/image336.png"  /><Relationship Id="rId29" Type="http://schemas.openxmlformats.org/officeDocument/2006/relationships/image" Target="../media/image337.png"  /><Relationship Id="rId3" Type="http://schemas.openxmlformats.org/officeDocument/2006/relationships/image" Target="../media/image311.png"  /><Relationship Id="rId30" Type="http://schemas.openxmlformats.org/officeDocument/2006/relationships/image" Target="../media/image338.png"  /><Relationship Id="rId31" Type="http://schemas.openxmlformats.org/officeDocument/2006/relationships/image" Target="../media/image339.png"  /><Relationship Id="rId32" Type="http://schemas.openxmlformats.org/officeDocument/2006/relationships/image" Target="../media/image340.png"  /><Relationship Id="rId33" Type="http://schemas.openxmlformats.org/officeDocument/2006/relationships/image" Target="../media/image341.png"  /><Relationship Id="rId34" Type="http://schemas.openxmlformats.org/officeDocument/2006/relationships/image" Target="../media/image342.png"  /><Relationship Id="rId35" Type="http://schemas.openxmlformats.org/officeDocument/2006/relationships/image" Target="../media/image343.png"  /><Relationship Id="rId4" Type="http://schemas.openxmlformats.org/officeDocument/2006/relationships/image" Target="../media/image312.png"  /><Relationship Id="rId5" Type="http://schemas.openxmlformats.org/officeDocument/2006/relationships/image" Target="../media/image313.png"  /><Relationship Id="rId6" Type="http://schemas.openxmlformats.org/officeDocument/2006/relationships/image" Target="../media/image314.png"  /><Relationship Id="rId7" Type="http://schemas.openxmlformats.org/officeDocument/2006/relationships/image" Target="../media/image315.png"  /><Relationship Id="rId8" Type="http://schemas.openxmlformats.org/officeDocument/2006/relationships/image" Target="../media/image316.png"  /><Relationship Id="rId9" Type="http://schemas.openxmlformats.org/officeDocument/2006/relationships/image" Target="../media/image3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2.png"  /><Relationship Id="rId11" Type="http://schemas.openxmlformats.org/officeDocument/2006/relationships/image" Target="../media/image353.png"  /><Relationship Id="rId12" Type="http://schemas.openxmlformats.org/officeDocument/2006/relationships/image" Target="../media/image354.png"  /><Relationship Id="rId13" Type="http://schemas.openxmlformats.org/officeDocument/2006/relationships/image" Target="../media/image355.png"  /><Relationship Id="rId14" Type="http://schemas.openxmlformats.org/officeDocument/2006/relationships/image" Target="../media/image356.png"  /><Relationship Id="rId15" Type="http://schemas.openxmlformats.org/officeDocument/2006/relationships/image" Target="../media/image357.png"  /><Relationship Id="rId16" Type="http://schemas.openxmlformats.org/officeDocument/2006/relationships/image" Target="../media/image358.png"  /><Relationship Id="rId17" Type="http://schemas.openxmlformats.org/officeDocument/2006/relationships/image" Target="../media/image359.png"  /><Relationship Id="rId18" Type="http://schemas.openxmlformats.org/officeDocument/2006/relationships/image" Target="../media/image360.png"  /><Relationship Id="rId19" Type="http://schemas.openxmlformats.org/officeDocument/2006/relationships/image" Target="../media/image361.png"  /><Relationship Id="rId2" Type="http://schemas.openxmlformats.org/officeDocument/2006/relationships/image" Target="../media/image344.png"  /><Relationship Id="rId20" Type="http://schemas.openxmlformats.org/officeDocument/2006/relationships/image" Target="../media/image362.png"  /><Relationship Id="rId21" Type="http://schemas.openxmlformats.org/officeDocument/2006/relationships/image" Target="../media/image363.png"  /><Relationship Id="rId22" Type="http://schemas.openxmlformats.org/officeDocument/2006/relationships/image" Target="../media/image364.png"  /><Relationship Id="rId23" Type="http://schemas.openxmlformats.org/officeDocument/2006/relationships/image" Target="../media/image365.png"  /><Relationship Id="rId24" Type="http://schemas.openxmlformats.org/officeDocument/2006/relationships/image" Target="../media/image366.png"  /><Relationship Id="rId25" Type="http://schemas.openxmlformats.org/officeDocument/2006/relationships/image" Target="../media/image367.png"  /><Relationship Id="rId26" Type="http://schemas.openxmlformats.org/officeDocument/2006/relationships/image" Target="../media/image368.png"  /><Relationship Id="rId27" Type="http://schemas.openxmlformats.org/officeDocument/2006/relationships/image" Target="../media/image369.png"  /><Relationship Id="rId28" Type="http://schemas.openxmlformats.org/officeDocument/2006/relationships/image" Target="../media/image370.png"  /><Relationship Id="rId29" Type="http://schemas.openxmlformats.org/officeDocument/2006/relationships/image" Target="../media/image371.png"  /><Relationship Id="rId3" Type="http://schemas.openxmlformats.org/officeDocument/2006/relationships/image" Target="../media/image345.png"  /><Relationship Id="rId30" Type="http://schemas.openxmlformats.org/officeDocument/2006/relationships/image" Target="../media/image372.png"  /><Relationship Id="rId31" Type="http://schemas.openxmlformats.org/officeDocument/2006/relationships/image" Target="../media/image373.png"  /><Relationship Id="rId32" Type="http://schemas.openxmlformats.org/officeDocument/2006/relationships/image" Target="../media/image374.png"  /><Relationship Id="rId33" Type="http://schemas.openxmlformats.org/officeDocument/2006/relationships/image" Target="../media/image375.png"  /><Relationship Id="rId34" Type="http://schemas.openxmlformats.org/officeDocument/2006/relationships/image" Target="../media/image376.png"  /><Relationship Id="rId35" Type="http://schemas.openxmlformats.org/officeDocument/2006/relationships/image" Target="../media/image377.png"  /><Relationship Id="rId36" Type="http://schemas.openxmlformats.org/officeDocument/2006/relationships/image" Target="../media/image378.png"  /><Relationship Id="rId4" Type="http://schemas.openxmlformats.org/officeDocument/2006/relationships/image" Target="../media/image346.png"  /><Relationship Id="rId5" Type="http://schemas.openxmlformats.org/officeDocument/2006/relationships/image" Target="../media/image347.png"  /><Relationship Id="rId6" Type="http://schemas.openxmlformats.org/officeDocument/2006/relationships/image" Target="../media/image348.png"  /><Relationship Id="rId7" Type="http://schemas.openxmlformats.org/officeDocument/2006/relationships/image" Target="../media/image349.png"  /><Relationship Id="rId8" Type="http://schemas.openxmlformats.org/officeDocument/2006/relationships/image" Target="../media/image350.png"  /><Relationship Id="rId9" Type="http://schemas.openxmlformats.org/officeDocument/2006/relationships/image" Target="../media/image35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87.png"  /><Relationship Id="rId11" Type="http://schemas.openxmlformats.org/officeDocument/2006/relationships/image" Target="../media/image388.png"  /><Relationship Id="rId12" Type="http://schemas.openxmlformats.org/officeDocument/2006/relationships/image" Target="../media/image389.png"  /><Relationship Id="rId13" Type="http://schemas.openxmlformats.org/officeDocument/2006/relationships/image" Target="../media/image390.png"  /><Relationship Id="rId14" Type="http://schemas.openxmlformats.org/officeDocument/2006/relationships/image" Target="../media/image391.png"  /><Relationship Id="rId15" Type="http://schemas.openxmlformats.org/officeDocument/2006/relationships/image" Target="../media/image392.png"  /><Relationship Id="rId16" Type="http://schemas.openxmlformats.org/officeDocument/2006/relationships/image" Target="../media/image393.png"  /><Relationship Id="rId17" Type="http://schemas.openxmlformats.org/officeDocument/2006/relationships/image" Target="../media/image394.png"  /><Relationship Id="rId18" Type="http://schemas.openxmlformats.org/officeDocument/2006/relationships/image" Target="../media/image395.png"  /><Relationship Id="rId19" Type="http://schemas.openxmlformats.org/officeDocument/2006/relationships/image" Target="../media/image396.png"  /><Relationship Id="rId2" Type="http://schemas.openxmlformats.org/officeDocument/2006/relationships/image" Target="../media/image379.png"  /><Relationship Id="rId20" Type="http://schemas.openxmlformats.org/officeDocument/2006/relationships/image" Target="../media/image397.png"  /><Relationship Id="rId21" Type="http://schemas.openxmlformats.org/officeDocument/2006/relationships/image" Target="../media/image398.png"  /><Relationship Id="rId22" Type="http://schemas.openxmlformats.org/officeDocument/2006/relationships/image" Target="../media/image399.png"  /><Relationship Id="rId23" Type="http://schemas.openxmlformats.org/officeDocument/2006/relationships/image" Target="../media/image400.png"  /><Relationship Id="rId24" Type="http://schemas.openxmlformats.org/officeDocument/2006/relationships/image" Target="../media/image401.png"  /><Relationship Id="rId25" Type="http://schemas.openxmlformats.org/officeDocument/2006/relationships/image" Target="../media/image402.png"  /><Relationship Id="rId26" Type="http://schemas.openxmlformats.org/officeDocument/2006/relationships/image" Target="../media/image403.png"  /><Relationship Id="rId27" Type="http://schemas.openxmlformats.org/officeDocument/2006/relationships/image" Target="../media/image404.png"  /><Relationship Id="rId28" Type="http://schemas.openxmlformats.org/officeDocument/2006/relationships/image" Target="../media/image405.png"  /><Relationship Id="rId29" Type="http://schemas.openxmlformats.org/officeDocument/2006/relationships/image" Target="../media/image406.png"  /><Relationship Id="rId3" Type="http://schemas.openxmlformats.org/officeDocument/2006/relationships/image" Target="../media/image380.png"  /><Relationship Id="rId30" Type="http://schemas.openxmlformats.org/officeDocument/2006/relationships/image" Target="../media/image407.png"  /><Relationship Id="rId31" Type="http://schemas.openxmlformats.org/officeDocument/2006/relationships/image" Target="../media/image408.png"  /><Relationship Id="rId32" Type="http://schemas.openxmlformats.org/officeDocument/2006/relationships/image" Target="../media/image409.png"  /><Relationship Id="rId33" Type="http://schemas.openxmlformats.org/officeDocument/2006/relationships/image" Target="../media/image410.png"  /><Relationship Id="rId34" Type="http://schemas.openxmlformats.org/officeDocument/2006/relationships/image" Target="../media/image411.png"  /><Relationship Id="rId4" Type="http://schemas.openxmlformats.org/officeDocument/2006/relationships/image" Target="../media/image381.png"  /><Relationship Id="rId5" Type="http://schemas.openxmlformats.org/officeDocument/2006/relationships/image" Target="../media/image382.png"  /><Relationship Id="rId6" Type="http://schemas.openxmlformats.org/officeDocument/2006/relationships/image" Target="../media/image383.png"  /><Relationship Id="rId7" Type="http://schemas.openxmlformats.org/officeDocument/2006/relationships/image" Target="../media/image384.png"  /><Relationship Id="rId8" Type="http://schemas.openxmlformats.org/officeDocument/2006/relationships/image" Target="../media/image385.png"  /><Relationship Id="rId9" Type="http://schemas.openxmlformats.org/officeDocument/2006/relationships/image" Target="../media/image38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0.png"  /><Relationship Id="rId11" Type="http://schemas.openxmlformats.org/officeDocument/2006/relationships/image" Target="../media/image421.png"  /><Relationship Id="rId12" Type="http://schemas.openxmlformats.org/officeDocument/2006/relationships/image" Target="../media/image422.png"  /><Relationship Id="rId13" Type="http://schemas.openxmlformats.org/officeDocument/2006/relationships/image" Target="../media/image423.png"  /><Relationship Id="rId14" Type="http://schemas.openxmlformats.org/officeDocument/2006/relationships/image" Target="../media/image424.png"  /><Relationship Id="rId15" Type="http://schemas.openxmlformats.org/officeDocument/2006/relationships/image" Target="../media/image425.png"  /><Relationship Id="rId16" Type="http://schemas.openxmlformats.org/officeDocument/2006/relationships/image" Target="../media/image426.png"  /><Relationship Id="rId17" Type="http://schemas.openxmlformats.org/officeDocument/2006/relationships/image" Target="../media/image427.png"  /><Relationship Id="rId18" Type="http://schemas.openxmlformats.org/officeDocument/2006/relationships/image" Target="../media/image428.png"  /><Relationship Id="rId19" Type="http://schemas.openxmlformats.org/officeDocument/2006/relationships/image" Target="../media/image429.png"  /><Relationship Id="rId2" Type="http://schemas.openxmlformats.org/officeDocument/2006/relationships/image" Target="../media/image412.png"  /><Relationship Id="rId20" Type="http://schemas.openxmlformats.org/officeDocument/2006/relationships/image" Target="../media/image430.png"  /><Relationship Id="rId21" Type="http://schemas.openxmlformats.org/officeDocument/2006/relationships/image" Target="../media/image431.png"  /><Relationship Id="rId22" Type="http://schemas.openxmlformats.org/officeDocument/2006/relationships/image" Target="../media/image432.png"  /><Relationship Id="rId23" Type="http://schemas.openxmlformats.org/officeDocument/2006/relationships/image" Target="../media/image433.png"  /><Relationship Id="rId24" Type="http://schemas.openxmlformats.org/officeDocument/2006/relationships/image" Target="../media/image434.png"  /><Relationship Id="rId25" Type="http://schemas.openxmlformats.org/officeDocument/2006/relationships/image" Target="../media/image435.png"  /><Relationship Id="rId26" Type="http://schemas.openxmlformats.org/officeDocument/2006/relationships/image" Target="../media/image436.png"  /><Relationship Id="rId27" Type="http://schemas.openxmlformats.org/officeDocument/2006/relationships/image" Target="../media/image437.png"  /><Relationship Id="rId28" Type="http://schemas.openxmlformats.org/officeDocument/2006/relationships/image" Target="../media/image438.png"  /><Relationship Id="rId29" Type="http://schemas.openxmlformats.org/officeDocument/2006/relationships/image" Target="../media/image439.png"  /><Relationship Id="rId3" Type="http://schemas.openxmlformats.org/officeDocument/2006/relationships/image" Target="../media/image413.png"  /><Relationship Id="rId30" Type="http://schemas.openxmlformats.org/officeDocument/2006/relationships/image" Target="../media/image440.png"  /><Relationship Id="rId31" Type="http://schemas.openxmlformats.org/officeDocument/2006/relationships/image" Target="../media/image441.png"  /><Relationship Id="rId32" Type="http://schemas.openxmlformats.org/officeDocument/2006/relationships/image" Target="../media/image442.png"  /><Relationship Id="rId33" Type="http://schemas.openxmlformats.org/officeDocument/2006/relationships/image" Target="../media/image443.png"  /><Relationship Id="rId34" Type="http://schemas.openxmlformats.org/officeDocument/2006/relationships/image" Target="../media/image444.png"  /><Relationship Id="rId35" Type="http://schemas.openxmlformats.org/officeDocument/2006/relationships/image" Target="../media/image445.png"  /><Relationship Id="rId36" Type="http://schemas.openxmlformats.org/officeDocument/2006/relationships/image" Target="../media/image446.png"  /><Relationship Id="rId37" Type="http://schemas.openxmlformats.org/officeDocument/2006/relationships/image" Target="../media/image447.png"  /><Relationship Id="rId38" Type="http://schemas.openxmlformats.org/officeDocument/2006/relationships/image" Target="../media/image448.png"  /><Relationship Id="rId4" Type="http://schemas.openxmlformats.org/officeDocument/2006/relationships/image" Target="../media/image414.png"  /><Relationship Id="rId5" Type="http://schemas.openxmlformats.org/officeDocument/2006/relationships/image" Target="../media/image415.png"  /><Relationship Id="rId6" Type="http://schemas.openxmlformats.org/officeDocument/2006/relationships/image" Target="../media/image416.png"  /><Relationship Id="rId7" Type="http://schemas.openxmlformats.org/officeDocument/2006/relationships/image" Target="../media/image417.png"  /><Relationship Id="rId8" Type="http://schemas.openxmlformats.org/officeDocument/2006/relationships/image" Target="../media/image418.png"  /><Relationship Id="rId9" Type="http://schemas.openxmlformats.org/officeDocument/2006/relationships/image" Target="../media/image4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7.png"  /><Relationship Id="rId11" Type="http://schemas.openxmlformats.org/officeDocument/2006/relationships/image" Target="../media/image458.png"  /><Relationship Id="rId12" Type="http://schemas.openxmlformats.org/officeDocument/2006/relationships/image" Target="../media/image459.png"  /><Relationship Id="rId13" Type="http://schemas.openxmlformats.org/officeDocument/2006/relationships/image" Target="../media/image460.png"  /><Relationship Id="rId14" Type="http://schemas.openxmlformats.org/officeDocument/2006/relationships/image" Target="../media/image461.png"  /><Relationship Id="rId15" Type="http://schemas.openxmlformats.org/officeDocument/2006/relationships/image" Target="../media/image462.png"  /><Relationship Id="rId16" Type="http://schemas.openxmlformats.org/officeDocument/2006/relationships/image" Target="../media/image463.png"  /><Relationship Id="rId17" Type="http://schemas.openxmlformats.org/officeDocument/2006/relationships/image" Target="../media/image464.png"  /><Relationship Id="rId18" Type="http://schemas.openxmlformats.org/officeDocument/2006/relationships/image" Target="../media/image465.png"  /><Relationship Id="rId19" Type="http://schemas.openxmlformats.org/officeDocument/2006/relationships/image" Target="../media/image466.png"  /><Relationship Id="rId2" Type="http://schemas.openxmlformats.org/officeDocument/2006/relationships/image" Target="../media/image449.png"  /><Relationship Id="rId20" Type="http://schemas.openxmlformats.org/officeDocument/2006/relationships/image" Target="../media/image467.png"  /><Relationship Id="rId21" Type="http://schemas.openxmlformats.org/officeDocument/2006/relationships/image" Target="../media/image468.png"  /><Relationship Id="rId22" Type="http://schemas.openxmlformats.org/officeDocument/2006/relationships/image" Target="../media/image469.png"  /><Relationship Id="rId23" Type="http://schemas.openxmlformats.org/officeDocument/2006/relationships/image" Target="../media/image470.png"  /><Relationship Id="rId24" Type="http://schemas.openxmlformats.org/officeDocument/2006/relationships/image" Target="../media/image471.png"  /><Relationship Id="rId25" Type="http://schemas.openxmlformats.org/officeDocument/2006/relationships/image" Target="../media/image472.png"  /><Relationship Id="rId26" Type="http://schemas.openxmlformats.org/officeDocument/2006/relationships/image" Target="../media/image473.png"  /><Relationship Id="rId27" Type="http://schemas.openxmlformats.org/officeDocument/2006/relationships/image" Target="../media/image474.png"  /><Relationship Id="rId28" Type="http://schemas.openxmlformats.org/officeDocument/2006/relationships/image" Target="../media/image475.png"  /><Relationship Id="rId29" Type="http://schemas.openxmlformats.org/officeDocument/2006/relationships/image" Target="../media/image476.png"  /><Relationship Id="rId3" Type="http://schemas.openxmlformats.org/officeDocument/2006/relationships/image" Target="../media/image450.png"  /><Relationship Id="rId30" Type="http://schemas.openxmlformats.org/officeDocument/2006/relationships/image" Target="../media/image477.png"  /><Relationship Id="rId31" Type="http://schemas.openxmlformats.org/officeDocument/2006/relationships/image" Target="../media/image478.png"  /><Relationship Id="rId32" Type="http://schemas.openxmlformats.org/officeDocument/2006/relationships/image" Target="../media/image479.png"  /><Relationship Id="rId33" Type="http://schemas.openxmlformats.org/officeDocument/2006/relationships/image" Target="../media/image480.png"  /><Relationship Id="rId34" Type="http://schemas.openxmlformats.org/officeDocument/2006/relationships/image" Target="../media/image481.png"  /><Relationship Id="rId4" Type="http://schemas.openxmlformats.org/officeDocument/2006/relationships/image" Target="../media/image451.png"  /><Relationship Id="rId5" Type="http://schemas.openxmlformats.org/officeDocument/2006/relationships/image" Target="../media/image452.png"  /><Relationship Id="rId6" Type="http://schemas.openxmlformats.org/officeDocument/2006/relationships/image" Target="../media/image453.png"  /><Relationship Id="rId7" Type="http://schemas.openxmlformats.org/officeDocument/2006/relationships/image" Target="../media/image454.png"  /><Relationship Id="rId8" Type="http://schemas.openxmlformats.org/officeDocument/2006/relationships/image" Target="../media/image455.png"  /><Relationship Id="rId9" Type="http://schemas.openxmlformats.org/officeDocument/2006/relationships/image" Target="../media/image45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90.png"  /><Relationship Id="rId11" Type="http://schemas.openxmlformats.org/officeDocument/2006/relationships/image" Target="../media/image491.png"  /><Relationship Id="rId12" Type="http://schemas.openxmlformats.org/officeDocument/2006/relationships/image" Target="../media/image492.png"  /><Relationship Id="rId13" Type="http://schemas.openxmlformats.org/officeDocument/2006/relationships/image" Target="../media/image493.png"  /><Relationship Id="rId14" Type="http://schemas.openxmlformats.org/officeDocument/2006/relationships/image" Target="../media/image494.png"  /><Relationship Id="rId15" Type="http://schemas.openxmlformats.org/officeDocument/2006/relationships/image" Target="../media/image495.png"  /><Relationship Id="rId16" Type="http://schemas.openxmlformats.org/officeDocument/2006/relationships/image" Target="../media/image496.png"  /><Relationship Id="rId17" Type="http://schemas.openxmlformats.org/officeDocument/2006/relationships/image" Target="../media/image497.png"  /><Relationship Id="rId18" Type="http://schemas.openxmlformats.org/officeDocument/2006/relationships/image" Target="../media/image498.png"  /><Relationship Id="rId19" Type="http://schemas.openxmlformats.org/officeDocument/2006/relationships/image" Target="../media/image499.png"  /><Relationship Id="rId2" Type="http://schemas.openxmlformats.org/officeDocument/2006/relationships/image" Target="../media/image482.png"  /><Relationship Id="rId20" Type="http://schemas.openxmlformats.org/officeDocument/2006/relationships/image" Target="../media/image500.png"  /><Relationship Id="rId21" Type="http://schemas.openxmlformats.org/officeDocument/2006/relationships/image" Target="../media/image501.png"  /><Relationship Id="rId22" Type="http://schemas.openxmlformats.org/officeDocument/2006/relationships/image" Target="../media/image502.png"  /><Relationship Id="rId23" Type="http://schemas.openxmlformats.org/officeDocument/2006/relationships/image" Target="../media/image503.png"  /><Relationship Id="rId24" Type="http://schemas.openxmlformats.org/officeDocument/2006/relationships/image" Target="../media/image504.png"  /><Relationship Id="rId25" Type="http://schemas.openxmlformats.org/officeDocument/2006/relationships/image" Target="../media/image505.png"  /><Relationship Id="rId26" Type="http://schemas.openxmlformats.org/officeDocument/2006/relationships/image" Target="../media/image506.png"  /><Relationship Id="rId27" Type="http://schemas.openxmlformats.org/officeDocument/2006/relationships/image" Target="../media/image507.png"  /><Relationship Id="rId28" Type="http://schemas.openxmlformats.org/officeDocument/2006/relationships/image" Target="../media/image508.png"  /><Relationship Id="rId29" Type="http://schemas.openxmlformats.org/officeDocument/2006/relationships/image" Target="../media/image509.png"  /><Relationship Id="rId3" Type="http://schemas.openxmlformats.org/officeDocument/2006/relationships/image" Target="../media/image483.png"  /><Relationship Id="rId30" Type="http://schemas.openxmlformats.org/officeDocument/2006/relationships/image" Target="../media/image510.png"  /><Relationship Id="rId31" Type="http://schemas.openxmlformats.org/officeDocument/2006/relationships/image" Target="../media/image511.png"  /><Relationship Id="rId32" Type="http://schemas.openxmlformats.org/officeDocument/2006/relationships/image" Target="../media/image512.png"  /><Relationship Id="rId4" Type="http://schemas.openxmlformats.org/officeDocument/2006/relationships/image" Target="../media/image484.png"  /><Relationship Id="rId5" Type="http://schemas.openxmlformats.org/officeDocument/2006/relationships/image" Target="../media/image485.png"  /><Relationship Id="rId6" Type="http://schemas.openxmlformats.org/officeDocument/2006/relationships/image" Target="../media/image486.png"  /><Relationship Id="rId7" Type="http://schemas.openxmlformats.org/officeDocument/2006/relationships/image" Target="../media/image487.png"  /><Relationship Id="rId8" Type="http://schemas.openxmlformats.org/officeDocument/2006/relationships/image" Target="../media/image488.png"  /><Relationship Id="rId9" Type="http://schemas.openxmlformats.org/officeDocument/2006/relationships/image" Target="../media/image48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21.png"  /><Relationship Id="rId11" Type="http://schemas.openxmlformats.org/officeDocument/2006/relationships/image" Target="../media/image522.png"  /><Relationship Id="rId12" Type="http://schemas.openxmlformats.org/officeDocument/2006/relationships/image" Target="../media/image523.png"  /><Relationship Id="rId13" Type="http://schemas.openxmlformats.org/officeDocument/2006/relationships/image" Target="../media/image524.png"  /><Relationship Id="rId14" Type="http://schemas.openxmlformats.org/officeDocument/2006/relationships/image" Target="../media/image525.png"  /><Relationship Id="rId15" Type="http://schemas.openxmlformats.org/officeDocument/2006/relationships/image" Target="../media/image526.png"  /><Relationship Id="rId16" Type="http://schemas.openxmlformats.org/officeDocument/2006/relationships/image" Target="../media/image527.png"  /><Relationship Id="rId17" Type="http://schemas.openxmlformats.org/officeDocument/2006/relationships/image" Target="../media/image528.png"  /><Relationship Id="rId18" Type="http://schemas.openxmlformats.org/officeDocument/2006/relationships/image" Target="../media/image529.png"  /><Relationship Id="rId19" Type="http://schemas.openxmlformats.org/officeDocument/2006/relationships/image" Target="../media/image530.png"  /><Relationship Id="rId2" Type="http://schemas.openxmlformats.org/officeDocument/2006/relationships/image" Target="../media/image513.png"  /><Relationship Id="rId20" Type="http://schemas.openxmlformats.org/officeDocument/2006/relationships/image" Target="../media/image531.png"  /><Relationship Id="rId21" Type="http://schemas.openxmlformats.org/officeDocument/2006/relationships/image" Target="../media/image532.png"  /><Relationship Id="rId22" Type="http://schemas.openxmlformats.org/officeDocument/2006/relationships/image" Target="../media/image533.png"  /><Relationship Id="rId23" Type="http://schemas.openxmlformats.org/officeDocument/2006/relationships/image" Target="../media/image534.png"  /><Relationship Id="rId24" Type="http://schemas.openxmlformats.org/officeDocument/2006/relationships/image" Target="../media/image535.png"  /><Relationship Id="rId25" Type="http://schemas.openxmlformats.org/officeDocument/2006/relationships/image" Target="../media/image536.png"  /><Relationship Id="rId26" Type="http://schemas.openxmlformats.org/officeDocument/2006/relationships/image" Target="../media/image537.png"  /><Relationship Id="rId27" Type="http://schemas.openxmlformats.org/officeDocument/2006/relationships/image" Target="../media/image538.png"  /><Relationship Id="rId28" Type="http://schemas.openxmlformats.org/officeDocument/2006/relationships/image" Target="../media/image539.png"  /><Relationship Id="rId29" Type="http://schemas.openxmlformats.org/officeDocument/2006/relationships/image" Target="../media/image540.png"  /><Relationship Id="rId3" Type="http://schemas.openxmlformats.org/officeDocument/2006/relationships/image" Target="../media/image514.png"  /><Relationship Id="rId30" Type="http://schemas.openxmlformats.org/officeDocument/2006/relationships/image" Target="../media/image541.png"  /><Relationship Id="rId31" Type="http://schemas.openxmlformats.org/officeDocument/2006/relationships/image" Target="../media/image542.png"  /><Relationship Id="rId32" Type="http://schemas.openxmlformats.org/officeDocument/2006/relationships/image" Target="../media/image543.png"  /><Relationship Id="rId4" Type="http://schemas.openxmlformats.org/officeDocument/2006/relationships/image" Target="../media/image515.png"  /><Relationship Id="rId5" Type="http://schemas.openxmlformats.org/officeDocument/2006/relationships/image" Target="../media/image516.png"  /><Relationship Id="rId6" Type="http://schemas.openxmlformats.org/officeDocument/2006/relationships/image" Target="../media/image517.png"  /><Relationship Id="rId7" Type="http://schemas.openxmlformats.org/officeDocument/2006/relationships/image" Target="../media/image518.png"  /><Relationship Id="rId8" Type="http://schemas.openxmlformats.org/officeDocument/2006/relationships/image" Target="../media/image519.png"  /><Relationship Id="rId9" Type="http://schemas.openxmlformats.org/officeDocument/2006/relationships/image" Target="../media/image5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52.png"  /><Relationship Id="rId2" Type="http://schemas.openxmlformats.org/officeDocument/2006/relationships/image" Target="../media/image544.png"  /><Relationship Id="rId3" Type="http://schemas.openxmlformats.org/officeDocument/2006/relationships/image" Target="../media/image545.png"  /><Relationship Id="rId4" Type="http://schemas.openxmlformats.org/officeDocument/2006/relationships/image" Target="../media/image546.png"  /><Relationship Id="rId5" Type="http://schemas.openxmlformats.org/officeDocument/2006/relationships/image" Target="../media/image547.png"  /><Relationship Id="rId6" Type="http://schemas.openxmlformats.org/officeDocument/2006/relationships/image" Target="../media/image548.png"  /><Relationship Id="rId7" Type="http://schemas.openxmlformats.org/officeDocument/2006/relationships/image" Target="../media/image549.png"  /><Relationship Id="rId8" Type="http://schemas.openxmlformats.org/officeDocument/2006/relationships/image" Target="../media/image550.png"  /><Relationship Id="rId9" Type="http://schemas.openxmlformats.org/officeDocument/2006/relationships/image" Target="../media/image55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.png"  /><Relationship Id="rId11" Type="http://schemas.openxmlformats.org/officeDocument/2006/relationships/image" Target="../media/image18.png"  /><Relationship Id="rId12" Type="http://schemas.openxmlformats.org/officeDocument/2006/relationships/image" Target="../media/image19.png"  /><Relationship Id="rId13" Type="http://schemas.openxmlformats.org/officeDocument/2006/relationships/image" Target="../media/image20.png"  /><Relationship Id="rId14" Type="http://schemas.openxmlformats.org/officeDocument/2006/relationships/image" Target="../media/image21.png"  /><Relationship Id="rId15" Type="http://schemas.openxmlformats.org/officeDocument/2006/relationships/image" Target="../media/image22.png"  /><Relationship Id="rId16" Type="http://schemas.openxmlformats.org/officeDocument/2006/relationships/image" Target="../media/image23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6.png"  /><Relationship Id="rId2" Type="http://schemas.openxmlformats.org/officeDocument/2006/relationships/image" Target="../media/image9.png"  /><Relationship Id="rId20" Type="http://schemas.openxmlformats.org/officeDocument/2006/relationships/image" Target="../media/image27.png"  /><Relationship Id="rId21" Type="http://schemas.openxmlformats.org/officeDocument/2006/relationships/image" Target="../media/image28.png"  /><Relationship Id="rId22" Type="http://schemas.openxmlformats.org/officeDocument/2006/relationships/image" Target="../media/image29.png"  /><Relationship Id="rId23" Type="http://schemas.openxmlformats.org/officeDocument/2006/relationships/image" Target="../media/image30.png"  /><Relationship Id="rId24" Type="http://schemas.openxmlformats.org/officeDocument/2006/relationships/image" Target="../media/image31.png"  /><Relationship Id="rId25" Type="http://schemas.openxmlformats.org/officeDocument/2006/relationships/image" Target="../media/image32.png"  /><Relationship Id="rId26" Type="http://schemas.openxmlformats.org/officeDocument/2006/relationships/image" Target="../media/image33.png"  /><Relationship Id="rId27" Type="http://schemas.openxmlformats.org/officeDocument/2006/relationships/image" Target="../media/image34.png"  /><Relationship Id="rId28" Type="http://schemas.openxmlformats.org/officeDocument/2006/relationships/image" Target="../media/image35.png"  /><Relationship Id="rId29" Type="http://schemas.openxmlformats.org/officeDocument/2006/relationships/image" Target="../media/image36.png"  /><Relationship Id="rId3" Type="http://schemas.openxmlformats.org/officeDocument/2006/relationships/image" Target="../media/image10.png"  /><Relationship Id="rId30" Type="http://schemas.openxmlformats.org/officeDocument/2006/relationships/image" Target="../media/image37.png"  /><Relationship Id="rId31" Type="http://schemas.openxmlformats.org/officeDocument/2006/relationships/image" Target="../media/image38.png"  /><Relationship Id="rId32" Type="http://schemas.openxmlformats.org/officeDocument/2006/relationships/image" Target="../media/image39.png"  /><Relationship Id="rId33" Type="http://schemas.openxmlformats.org/officeDocument/2006/relationships/image" Target="../media/image40.png"  /><Relationship Id="rId34" Type="http://schemas.openxmlformats.org/officeDocument/2006/relationships/image" Target="../media/image41.png"  /><Relationship Id="rId35" Type="http://schemas.openxmlformats.org/officeDocument/2006/relationships/image" Target="../media/image42.png"  /><Relationship Id="rId36" Type="http://schemas.openxmlformats.org/officeDocument/2006/relationships/image" Target="../media/image43.png"  /><Relationship Id="rId37" Type="http://schemas.openxmlformats.org/officeDocument/2006/relationships/image" Target="../media/image44.png"  /><Relationship Id="rId38" Type="http://schemas.openxmlformats.org/officeDocument/2006/relationships/image" Target="../media/image45.png"  /><Relationship Id="rId39" Type="http://schemas.openxmlformats.org/officeDocument/2006/relationships/image" Target="../media/image46.png"  /><Relationship Id="rId4" Type="http://schemas.openxmlformats.org/officeDocument/2006/relationships/image" Target="../media/image11.png"  /><Relationship Id="rId40" Type="http://schemas.openxmlformats.org/officeDocument/2006/relationships/image" Target="../media/image47.png"  /><Relationship Id="rId41" Type="http://schemas.openxmlformats.org/officeDocument/2006/relationships/image" Target="../media/image48.png"  /><Relationship Id="rId42" Type="http://schemas.openxmlformats.org/officeDocument/2006/relationships/image" Target="../media/image49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8.png"  /><Relationship Id="rId11" Type="http://schemas.openxmlformats.org/officeDocument/2006/relationships/image" Target="../media/image59.png"  /><Relationship Id="rId12" Type="http://schemas.openxmlformats.org/officeDocument/2006/relationships/image" Target="../media/image60.png"  /><Relationship Id="rId13" Type="http://schemas.openxmlformats.org/officeDocument/2006/relationships/image" Target="../media/image61.png"  /><Relationship Id="rId14" Type="http://schemas.openxmlformats.org/officeDocument/2006/relationships/image" Target="../media/image62.png"  /><Relationship Id="rId15" Type="http://schemas.openxmlformats.org/officeDocument/2006/relationships/image" Target="../media/image63.png"  /><Relationship Id="rId16" Type="http://schemas.openxmlformats.org/officeDocument/2006/relationships/image" Target="../media/image64.png"  /><Relationship Id="rId17" Type="http://schemas.openxmlformats.org/officeDocument/2006/relationships/image" Target="../media/image65.png"  /><Relationship Id="rId18" Type="http://schemas.openxmlformats.org/officeDocument/2006/relationships/image" Target="../media/image66.png"  /><Relationship Id="rId19" Type="http://schemas.openxmlformats.org/officeDocument/2006/relationships/image" Target="../media/image67.png"  /><Relationship Id="rId2" Type="http://schemas.openxmlformats.org/officeDocument/2006/relationships/image" Target="../media/image50.png"  /><Relationship Id="rId20" Type="http://schemas.openxmlformats.org/officeDocument/2006/relationships/image" Target="../media/image68.png"  /><Relationship Id="rId21" Type="http://schemas.openxmlformats.org/officeDocument/2006/relationships/image" Target="../media/image69.png"  /><Relationship Id="rId22" Type="http://schemas.openxmlformats.org/officeDocument/2006/relationships/image" Target="../media/image70.png"  /><Relationship Id="rId23" Type="http://schemas.openxmlformats.org/officeDocument/2006/relationships/image" Target="../media/image71.png"  /><Relationship Id="rId24" Type="http://schemas.openxmlformats.org/officeDocument/2006/relationships/image" Target="../media/image72.png"  /><Relationship Id="rId25" Type="http://schemas.openxmlformats.org/officeDocument/2006/relationships/image" Target="../media/image73.png"  /><Relationship Id="rId26" Type="http://schemas.openxmlformats.org/officeDocument/2006/relationships/image" Target="../media/image74.png"  /><Relationship Id="rId27" Type="http://schemas.openxmlformats.org/officeDocument/2006/relationships/image" Target="../media/image75.png"  /><Relationship Id="rId28" Type="http://schemas.openxmlformats.org/officeDocument/2006/relationships/image" Target="../media/image76.png"  /><Relationship Id="rId29" Type="http://schemas.openxmlformats.org/officeDocument/2006/relationships/image" Target="../media/image77.png"  /><Relationship Id="rId3" Type="http://schemas.openxmlformats.org/officeDocument/2006/relationships/image" Target="../media/image51.png"  /><Relationship Id="rId30" Type="http://schemas.openxmlformats.org/officeDocument/2006/relationships/image" Target="../media/image78.png"  /><Relationship Id="rId31" Type="http://schemas.openxmlformats.org/officeDocument/2006/relationships/image" Target="../media/image79.png"  /><Relationship Id="rId32" Type="http://schemas.openxmlformats.org/officeDocument/2006/relationships/image" Target="../media/image80.png"  /><Relationship Id="rId33" Type="http://schemas.openxmlformats.org/officeDocument/2006/relationships/image" Target="../media/image81.png"  /><Relationship Id="rId34" Type="http://schemas.openxmlformats.org/officeDocument/2006/relationships/image" Target="../media/image82.png"  /><Relationship Id="rId35" Type="http://schemas.openxmlformats.org/officeDocument/2006/relationships/image" Target="../media/image83.png"  /><Relationship Id="rId36" Type="http://schemas.openxmlformats.org/officeDocument/2006/relationships/image" Target="../media/image84.png"  /><Relationship Id="rId37" Type="http://schemas.openxmlformats.org/officeDocument/2006/relationships/image" Target="../media/image85.png"  /><Relationship Id="rId38" Type="http://schemas.openxmlformats.org/officeDocument/2006/relationships/image" Target="../media/image86.png"  /><Relationship Id="rId39" Type="http://schemas.openxmlformats.org/officeDocument/2006/relationships/image" Target="../media/image87.png"  /><Relationship Id="rId4" Type="http://schemas.openxmlformats.org/officeDocument/2006/relationships/image" Target="../media/image52.png"  /><Relationship Id="rId40" Type="http://schemas.openxmlformats.org/officeDocument/2006/relationships/image" Target="../media/image88.png"  /><Relationship Id="rId41" Type="http://schemas.openxmlformats.org/officeDocument/2006/relationships/image" Target="../media/image89.png"  /><Relationship Id="rId42" Type="http://schemas.openxmlformats.org/officeDocument/2006/relationships/image" Target="../media/image90.png"  /><Relationship Id="rId43" Type="http://schemas.openxmlformats.org/officeDocument/2006/relationships/image" Target="../media/image91.png"  /><Relationship Id="rId44" Type="http://schemas.openxmlformats.org/officeDocument/2006/relationships/image" Target="../media/image92.png"  /><Relationship Id="rId45" Type="http://schemas.openxmlformats.org/officeDocument/2006/relationships/image" Target="../media/image93.png"  /><Relationship Id="rId46" Type="http://schemas.openxmlformats.org/officeDocument/2006/relationships/image" Target="../media/image94.png"  /><Relationship Id="rId47" Type="http://schemas.openxmlformats.org/officeDocument/2006/relationships/image" Target="../media/image95.png"  /><Relationship Id="rId48" Type="http://schemas.openxmlformats.org/officeDocument/2006/relationships/image" Target="../media/image96.png"  /><Relationship Id="rId49" Type="http://schemas.openxmlformats.org/officeDocument/2006/relationships/image" Target="../media/image97.png"  /><Relationship Id="rId5" Type="http://schemas.openxmlformats.org/officeDocument/2006/relationships/image" Target="../media/image53.png"  /><Relationship Id="rId50" Type="http://schemas.openxmlformats.org/officeDocument/2006/relationships/image" Target="../media/image98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Relationship Id="rId9" Type="http://schemas.openxmlformats.org/officeDocument/2006/relationships/image" Target="../media/image5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7.png"  /><Relationship Id="rId11" Type="http://schemas.openxmlformats.org/officeDocument/2006/relationships/image" Target="../media/image108.png"  /><Relationship Id="rId12" Type="http://schemas.openxmlformats.org/officeDocument/2006/relationships/image" Target="../media/image109.png"  /><Relationship Id="rId13" Type="http://schemas.openxmlformats.org/officeDocument/2006/relationships/image" Target="../media/image110.png"  /><Relationship Id="rId14" Type="http://schemas.openxmlformats.org/officeDocument/2006/relationships/image" Target="../media/image111.png"  /><Relationship Id="rId15" Type="http://schemas.openxmlformats.org/officeDocument/2006/relationships/image" Target="../media/image112.png"  /><Relationship Id="rId16" Type="http://schemas.openxmlformats.org/officeDocument/2006/relationships/image" Target="../media/image113.png"  /><Relationship Id="rId17" Type="http://schemas.openxmlformats.org/officeDocument/2006/relationships/image" Target="../media/image114.png"  /><Relationship Id="rId18" Type="http://schemas.openxmlformats.org/officeDocument/2006/relationships/image" Target="../media/image115.png"  /><Relationship Id="rId19" Type="http://schemas.openxmlformats.org/officeDocument/2006/relationships/image" Target="../media/image116.png"  /><Relationship Id="rId2" Type="http://schemas.openxmlformats.org/officeDocument/2006/relationships/image" Target="../media/image99.png"  /><Relationship Id="rId20" Type="http://schemas.openxmlformats.org/officeDocument/2006/relationships/image" Target="../media/image117.png"  /><Relationship Id="rId21" Type="http://schemas.openxmlformats.org/officeDocument/2006/relationships/image" Target="../media/image118.png"  /><Relationship Id="rId22" Type="http://schemas.openxmlformats.org/officeDocument/2006/relationships/image" Target="../media/image119.png"  /><Relationship Id="rId23" Type="http://schemas.openxmlformats.org/officeDocument/2006/relationships/image" Target="../media/image120.png"  /><Relationship Id="rId24" Type="http://schemas.openxmlformats.org/officeDocument/2006/relationships/image" Target="../media/image121.png"  /><Relationship Id="rId25" Type="http://schemas.openxmlformats.org/officeDocument/2006/relationships/image" Target="../media/image122.png"  /><Relationship Id="rId26" Type="http://schemas.openxmlformats.org/officeDocument/2006/relationships/image" Target="../media/image123.png"  /><Relationship Id="rId27" Type="http://schemas.openxmlformats.org/officeDocument/2006/relationships/image" Target="../media/image124.png"  /><Relationship Id="rId28" Type="http://schemas.openxmlformats.org/officeDocument/2006/relationships/image" Target="../media/image125.png"  /><Relationship Id="rId29" Type="http://schemas.openxmlformats.org/officeDocument/2006/relationships/image" Target="../media/image126.png"  /><Relationship Id="rId3" Type="http://schemas.openxmlformats.org/officeDocument/2006/relationships/image" Target="../media/image100.png"  /><Relationship Id="rId30" Type="http://schemas.openxmlformats.org/officeDocument/2006/relationships/image" Target="../media/image127.png"  /><Relationship Id="rId31" Type="http://schemas.openxmlformats.org/officeDocument/2006/relationships/image" Target="../media/image128.png"  /><Relationship Id="rId32" Type="http://schemas.openxmlformats.org/officeDocument/2006/relationships/image" Target="../media/image129.png"  /><Relationship Id="rId33" Type="http://schemas.openxmlformats.org/officeDocument/2006/relationships/image" Target="../media/image130.png"  /><Relationship Id="rId34" Type="http://schemas.openxmlformats.org/officeDocument/2006/relationships/image" Target="../media/image131.png"  /><Relationship Id="rId35" Type="http://schemas.openxmlformats.org/officeDocument/2006/relationships/image" Target="../media/image132.png"  /><Relationship Id="rId36" Type="http://schemas.openxmlformats.org/officeDocument/2006/relationships/image" Target="../media/image133.png"  /><Relationship Id="rId4" Type="http://schemas.openxmlformats.org/officeDocument/2006/relationships/image" Target="../media/image101.png"  /><Relationship Id="rId5" Type="http://schemas.openxmlformats.org/officeDocument/2006/relationships/image" Target="../media/image102.png"  /><Relationship Id="rId6" Type="http://schemas.openxmlformats.org/officeDocument/2006/relationships/image" Target="../media/image103.png"  /><Relationship Id="rId7" Type="http://schemas.openxmlformats.org/officeDocument/2006/relationships/image" Target="../media/image104.png"  /><Relationship Id="rId8" Type="http://schemas.openxmlformats.org/officeDocument/2006/relationships/image" Target="../media/image105.png"  /><Relationship Id="rId9" Type="http://schemas.openxmlformats.org/officeDocument/2006/relationships/image" Target="../media/image10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2.png"  /><Relationship Id="rId11" Type="http://schemas.openxmlformats.org/officeDocument/2006/relationships/image" Target="../media/image140.png"  /><Relationship Id="rId12" Type="http://schemas.openxmlformats.org/officeDocument/2006/relationships/image" Target="../media/image141.png"  /><Relationship Id="rId13" Type="http://schemas.openxmlformats.org/officeDocument/2006/relationships/image" Target="../media/image143.png"  /><Relationship Id="rId14" Type="http://schemas.openxmlformats.org/officeDocument/2006/relationships/image" Target="../media/image140.png"  /><Relationship Id="rId15" Type="http://schemas.openxmlformats.org/officeDocument/2006/relationships/image" Target="../media/image141.png"  /><Relationship Id="rId16" Type="http://schemas.openxmlformats.org/officeDocument/2006/relationships/image" Target="../media/image144.png"  /><Relationship Id="rId17" Type="http://schemas.openxmlformats.org/officeDocument/2006/relationships/image" Target="../media/image140.png"  /><Relationship Id="rId18" Type="http://schemas.openxmlformats.org/officeDocument/2006/relationships/image" Target="../media/image141.png"  /><Relationship Id="rId19" Type="http://schemas.openxmlformats.org/officeDocument/2006/relationships/image" Target="../media/image145.png"  /><Relationship Id="rId2" Type="http://schemas.openxmlformats.org/officeDocument/2006/relationships/image" Target="../media/image134.png"  /><Relationship Id="rId20" Type="http://schemas.openxmlformats.org/officeDocument/2006/relationships/image" Target="../media/image140.png"  /><Relationship Id="rId21" Type="http://schemas.openxmlformats.org/officeDocument/2006/relationships/image" Target="../media/image141.png"  /><Relationship Id="rId22" Type="http://schemas.openxmlformats.org/officeDocument/2006/relationships/image" Target="../media/image146.png"  /><Relationship Id="rId23" Type="http://schemas.openxmlformats.org/officeDocument/2006/relationships/image" Target="../media/image147.png"  /><Relationship Id="rId24" Type="http://schemas.openxmlformats.org/officeDocument/2006/relationships/image" Target="../media/image134.png"  /><Relationship Id="rId25" Type="http://schemas.openxmlformats.org/officeDocument/2006/relationships/image" Target="../media/image134.png"  /><Relationship Id="rId26" Type="http://schemas.openxmlformats.org/officeDocument/2006/relationships/image" Target="../media/image134.png"  /><Relationship Id="rId27" Type="http://schemas.openxmlformats.org/officeDocument/2006/relationships/image" Target="../media/image134.png"  /><Relationship Id="rId28" Type="http://schemas.openxmlformats.org/officeDocument/2006/relationships/image" Target="../media/image148.png"  /><Relationship Id="rId29" Type="http://schemas.openxmlformats.org/officeDocument/2006/relationships/image" Target="../media/image149.png"  /><Relationship Id="rId3" Type="http://schemas.openxmlformats.org/officeDocument/2006/relationships/image" Target="../media/image135.png"  /><Relationship Id="rId30" Type="http://schemas.openxmlformats.org/officeDocument/2006/relationships/image" Target="../media/image150.png"  /><Relationship Id="rId31" Type="http://schemas.openxmlformats.org/officeDocument/2006/relationships/image" Target="../media/image151.png"  /><Relationship Id="rId32" Type="http://schemas.openxmlformats.org/officeDocument/2006/relationships/image" Target="../media/image152.png"  /><Relationship Id="rId33" Type="http://schemas.openxmlformats.org/officeDocument/2006/relationships/image" Target="../media/image153.png"  /><Relationship Id="rId34" Type="http://schemas.openxmlformats.org/officeDocument/2006/relationships/image" Target="../media/image150.png"  /><Relationship Id="rId35" Type="http://schemas.openxmlformats.org/officeDocument/2006/relationships/image" Target="../media/image151.png"  /><Relationship Id="rId36" Type="http://schemas.openxmlformats.org/officeDocument/2006/relationships/image" Target="../media/image154.png"  /><Relationship Id="rId37" Type="http://schemas.openxmlformats.org/officeDocument/2006/relationships/image" Target="../media/image155.png"  /><Relationship Id="rId38" Type="http://schemas.openxmlformats.org/officeDocument/2006/relationships/image" Target="../media/image156.png"  /><Relationship Id="rId39" Type="http://schemas.openxmlformats.org/officeDocument/2006/relationships/image" Target="../media/image157.png"  /><Relationship Id="rId4" Type="http://schemas.openxmlformats.org/officeDocument/2006/relationships/image" Target="../media/image136.png"  /><Relationship Id="rId40" Type="http://schemas.openxmlformats.org/officeDocument/2006/relationships/image" Target="../media/image158.png"  /><Relationship Id="rId41" Type="http://schemas.openxmlformats.org/officeDocument/2006/relationships/image" Target="../media/image159.png"  /><Relationship Id="rId42" Type="http://schemas.openxmlformats.org/officeDocument/2006/relationships/image" Target="../media/image160.png"  /><Relationship Id="rId43" Type="http://schemas.openxmlformats.org/officeDocument/2006/relationships/image" Target="../media/image150.png"  /><Relationship Id="rId44" Type="http://schemas.openxmlformats.org/officeDocument/2006/relationships/image" Target="../media/image151.png"  /><Relationship Id="rId45" Type="http://schemas.openxmlformats.org/officeDocument/2006/relationships/image" Target="../media/image161.png"  /><Relationship Id="rId46" Type="http://schemas.openxmlformats.org/officeDocument/2006/relationships/image" Target="../media/image150.png"  /><Relationship Id="rId47" Type="http://schemas.openxmlformats.org/officeDocument/2006/relationships/image" Target="../media/image151.png"  /><Relationship Id="rId48" Type="http://schemas.openxmlformats.org/officeDocument/2006/relationships/image" Target="../media/image162.png"  /><Relationship Id="rId49" Type="http://schemas.openxmlformats.org/officeDocument/2006/relationships/image" Target="../media/image158.png"  /><Relationship Id="rId5" Type="http://schemas.openxmlformats.org/officeDocument/2006/relationships/image" Target="../media/image137.png"  /><Relationship Id="rId50" Type="http://schemas.openxmlformats.org/officeDocument/2006/relationships/image" Target="../media/image159.png"  /><Relationship Id="rId51" Type="http://schemas.openxmlformats.org/officeDocument/2006/relationships/image" Target="../media/image163.png"  /><Relationship Id="rId52" Type="http://schemas.openxmlformats.org/officeDocument/2006/relationships/image" Target="../media/image164.png"  /><Relationship Id="rId53" Type="http://schemas.openxmlformats.org/officeDocument/2006/relationships/image" Target="../media/image165.png"  /><Relationship Id="rId54" Type="http://schemas.openxmlformats.org/officeDocument/2006/relationships/image" Target="../media/image166.png"  /><Relationship Id="rId55" Type="http://schemas.openxmlformats.org/officeDocument/2006/relationships/image" Target="../media/image167.png"  /><Relationship Id="rId56" Type="http://schemas.openxmlformats.org/officeDocument/2006/relationships/image" Target="../media/image168.png"  /><Relationship Id="rId57" Type="http://schemas.openxmlformats.org/officeDocument/2006/relationships/image" Target="../media/image169.png"  /><Relationship Id="rId58" Type="http://schemas.openxmlformats.org/officeDocument/2006/relationships/image" Target="../media/image170.png"  /><Relationship Id="rId59" Type="http://schemas.openxmlformats.org/officeDocument/2006/relationships/image" Target="../media/image171.png"  /><Relationship Id="rId6" Type="http://schemas.openxmlformats.org/officeDocument/2006/relationships/image" Target="../media/image138.png"  /><Relationship Id="rId60" Type="http://schemas.openxmlformats.org/officeDocument/2006/relationships/image" Target="../media/image172.png"  /><Relationship Id="rId61" Type="http://schemas.openxmlformats.org/officeDocument/2006/relationships/image" Target="../media/image173.png"  /><Relationship Id="rId62" Type="http://schemas.openxmlformats.org/officeDocument/2006/relationships/image" Target="../media/image168.png"  /><Relationship Id="rId63" Type="http://schemas.openxmlformats.org/officeDocument/2006/relationships/image" Target="../media/image174.png"  /><Relationship Id="rId7" Type="http://schemas.openxmlformats.org/officeDocument/2006/relationships/image" Target="../media/image139.png"  /><Relationship Id="rId8" Type="http://schemas.openxmlformats.org/officeDocument/2006/relationships/image" Target="../media/image140.png"  /><Relationship Id="rId9" Type="http://schemas.openxmlformats.org/officeDocument/2006/relationships/image" Target="../media/image14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3.png"  /><Relationship Id="rId11" Type="http://schemas.openxmlformats.org/officeDocument/2006/relationships/image" Target="../media/image184.png"  /><Relationship Id="rId12" Type="http://schemas.openxmlformats.org/officeDocument/2006/relationships/image" Target="../media/image185.png"  /><Relationship Id="rId13" Type="http://schemas.openxmlformats.org/officeDocument/2006/relationships/image" Target="../media/image186.png"  /><Relationship Id="rId14" Type="http://schemas.openxmlformats.org/officeDocument/2006/relationships/image" Target="../media/image187.png"  /><Relationship Id="rId15" Type="http://schemas.openxmlformats.org/officeDocument/2006/relationships/image" Target="../media/image188.png"  /><Relationship Id="rId16" Type="http://schemas.openxmlformats.org/officeDocument/2006/relationships/image" Target="../media/image189.png"  /><Relationship Id="rId17" Type="http://schemas.openxmlformats.org/officeDocument/2006/relationships/image" Target="../media/image190.png"  /><Relationship Id="rId18" Type="http://schemas.openxmlformats.org/officeDocument/2006/relationships/image" Target="../media/image191.png"  /><Relationship Id="rId19" Type="http://schemas.openxmlformats.org/officeDocument/2006/relationships/image" Target="../media/image192.png"  /><Relationship Id="rId2" Type="http://schemas.openxmlformats.org/officeDocument/2006/relationships/image" Target="../media/image175.png"  /><Relationship Id="rId20" Type="http://schemas.openxmlformats.org/officeDocument/2006/relationships/image" Target="../media/image193.png"  /><Relationship Id="rId21" Type="http://schemas.openxmlformats.org/officeDocument/2006/relationships/image" Target="../media/image194.png"  /><Relationship Id="rId22" Type="http://schemas.openxmlformats.org/officeDocument/2006/relationships/image" Target="../media/image195.png"  /><Relationship Id="rId23" Type="http://schemas.openxmlformats.org/officeDocument/2006/relationships/image" Target="../media/image196.png"  /><Relationship Id="rId24" Type="http://schemas.openxmlformats.org/officeDocument/2006/relationships/image" Target="../media/image197.png"  /><Relationship Id="rId25" Type="http://schemas.openxmlformats.org/officeDocument/2006/relationships/image" Target="../media/image198.png"  /><Relationship Id="rId26" Type="http://schemas.openxmlformats.org/officeDocument/2006/relationships/image" Target="../media/image199.png"  /><Relationship Id="rId27" Type="http://schemas.openxmlformats.org/officeDocument/2006/relationships/image" Target="../media/image200.png"  /><Relationship Id="rId28" Type="http://schemas.openxmlformats.org/officeDocument/2006/relationships/image" Target="../media/image201.png"  /><Relationship Id="rId29" Type="http://schemas.openxmlformats.org/officeDocument/2006/relationships/image" Target="../media/image202.png"  /><Relationship Id="rId3" Type="http://schemas.openxmlformats.org/officeDocument/2006/relationships/image" Target="../media/image176.png"  /><Relationship Id="rId30" Type="http://schemas.openxmlformats.org/officeDocument/2006/relationships/image" Target="../media/image203.png"  /><Relationship Id="rId31" Type="http://schemas.openxmlformats.org/officeDocument/2006/relationships/image" Target="../media/image204.png"  /><Relationship Id="rId32" Type="http://schemas.openxmlformats.org/officeDocument/2006/relationships/image" Target="../media/image205.png"  /><Relationship Id="rId33" Type="http://schemas.openxmlformats.org/officeDocument/2006/relationships/image" Target="../media/image206.png"  /><Relationship Id="rId4" Type="http://schemas.openxmlformats.org/officeDocument/2006/relationships/image" Target="../media/image177.png"  /><Relationship Id="rId5" Type="http://schemas.openxmlformats.org/officeDocument/2006/relationships/image" Target="../media/image178.png"  /><Relationship Id="rId6" Type="http://schemas.openxmlformats.org/officeDocument/2006/relationships/image" Target="../media/image179.png"  /><Relationship Id="rId7" Type="http://schemas.openxmlformats.org/officeDocument/2006/relationships/image" Target="../media/image180.png"  /><Relationship Id="rId8" Type="http://schemas.openxmlformats.org/officeDocument/2006/relationships/image" Target="../media/image181.png"  /><Relationship Id="rId9" Type="http://schemas.openxmlformats.org/officeDocument/2006/relationships/image" Target="../media/image18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5.png"  /><Relationship Id="rId11" Type="http://schemas.openxmlformats.org/officeDocument/2006/relationships/image" Target="../media/image216.png"  /><Relationship Id="rId12" Type="http://schemas.openxmlformats.org/officeDocument/2006/relationships/image" Target="../media/image217.png"  /><Relationship Id="rId13" Type="http://schemas.openxmlformats.org/officeDocument/2006/relationships/image" Target="../media/image218.png"  /><Relationship Id="rId14" Type="http://schemas.openxmlformats.org/officeDocument/2006/relationships/image" Target="../media/image219.png"  /><Relationship Id="rId15" Type="http://schemas.openxmlformats.org/officeDocument/2006/relationships/image" Target="../media/image220.png"  /><Relationship Id="rId16" Type="http://schemas.openxmlformats.org/officeDocument/2006/relationships/image" Target="../media/image221.png"  /><Relationship Id="rId17" Type="http://schemas.openxmlformats.org/officeDocument/2006/relationships/image" Target="../media/image222.png"  /><Relationship Id="rId18" Type="http://schemas.openxmlformats.org/officeDocument/2006/relationships/image" Target="../media/image223.png"  /><Relationship Id="rId19" Type="http://schemas.openxmlformats.org/officeDocument/2006/relationships/image" Target="../media/image224.png"  /><Relationship Id="rId2" Type="http://schemas.openxmlformats.org/officeDocument/2006/relationships/image" Target="../media/image207.png"  /><Relationship Id="rId20" Type="http://schemas.openxmlformats.org/officeDocument/2006/relationships/image" Target="../media/image225.png"  /><Relationship Id="rId21" Type="http://schemas.openxmlformats.org/officeDocument/2006/relationships/image" Target="../media/image226.png"  /><Relationship Id="rId22" Type="http://schemas.openxmlformats.org/officeDocument/2006/relationships/image" Target="../media/image227.png"  /><Relationship Id="rId23" Type="http://schemas.openxmlformats.org/officeDocument/2006/relationships/image" Target="../media/image228.png"  /><Relationship Id="rId24" Type="http://schemas.openxmlformats.org/officeDocument/2006/relationships/image" Target="../media/image229.png"  /><Relationship Id="rId25" Type="http://schemas.openxmlformats.org/officeDocument/2006/relationships/image" Target="../media/image230.png"  /><Relationship Id="rId26" Type="http://schemas.openxmlformats.org/officeDocument/2006/relationships/image" Target="../media/image231.png"  /><Relationship Id="rId27" Type="http://schemas.openxmlformats.org/officeDocument/2006/relationships/image" Target="../media/image232.png"  /><Relationship Id="rId28" Type="http://schemas.openxmlformats.org/officeDocument/2006/relationships/image" Target="../media/image233.png"  /><Relationship Id="rId29" Type="http://schemas.openxmlformats.org/officeDocument/2006/relationships/image" Target="../media/image234.png"  /><Relationship Id="rId3" Type="http://schemas.openxmlformats.org/officeDocument/2006/relationships/image" Target="../media/image208.png"  /><Relationship Id="rId30" Type="http://schemas.openxmlformats.org/officeDocument/2006/relationships/image" Target="../media/image235.png"  /><Relationship Id="rId31" Type="http://schemas.openxmlformats.org/officeDocument/2006/relationships/image" Target="../media/image236.png"  /><Relationship Id="rId32" Type="http://schemas.openxmlformats.org/officeDocument/2006/relationships/image" Target="../media/image237.png"  /><Relationship Id="rId4" Type="http://schemas.openxmlformats.org/officeDocument/2006/relationships/image" Target="../media/image209.png"  /><Relationship Id="rId5" Type="http://schemas.openxmlformats.org/officeDocument/2006/relationships/image" Target="../media/image210.png"  /><Relationship Id="rId6" Type="http://schemas.openxmlformats.org/officeDocument/2006/relationships/image" Target="../media/image211.png"  /><Relationship Id="rId7" Type="http://schemas.openxmlformats.org/officeDocument/2006/relationships/image" Target="../media/image212.png"  /><Relationship Id="rId8" Type="http://schemas.openxmlformats.org/officeDocument/2006/relationships/image" Target="../media/image213.png"  /><Relationship Id="rId9" Type="http://schemas.openxmlformats.org/officeDocument/2006/relationships/image" Target="../media/image2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6.png"  /><Relationship Id="rId11" Type="http://schemas.openxmlformats.org/officeDocument/2006/relationships/image" Target="../media/image247.png"  /><Relationship Id="rId12" Type="http://schemas.openxmlformats.org/officeDocument/2006/relationships/image" Target="../media/image248.png"  /><Relationship Id="rId13" Type="http://schemas.openxmlformats.org/officeDocument/2006/relationships/image" Target="../media/image249.png"  /><Relationship Id="rId14" Type="http://schemas.openxmlformats.org/officeDocument/2006/relationships/image" Target="../media/image250.png"  /><Relationship Id="rId15" Type="http://schemas.openxmlformats.org/officeDocument/2006/relationships/image" Target="../media/image251.png"  /><Relationship Id="rId16" Type="http://schemas.openxmlformats.org/officeDocument/2006/relationships/image" Target="../media/image252.png"  /><Relationship Id="rId17" Type="http://schemas.openxmlformats.org/officeDocument/2006/relationships/image" Target="../media/image253.png"  /><Relationship Id="rId18" Type="http://schemas.openxmlformats.org/officeDocument/2006/relationships/image" Target="../media/image254.png"  /><Relationship Id="rId19" Type="http://schemas.openxmlformats.org/officeDocument/2006/relationships/image" Target="../media/image255.png"  /><Relationship Id="rId2" Type="http://schemas.openxmlformats.org/officeDocument/2006/relationships/image" Target="../media/image238.png"  /><Relationship Id="rId20" Type="http://schemas.openxmlformats.org/officeDocument/2006/relationships/image" Target="../media/image256.png"  /><Relationship Id="rId21" Type="http://schemas.openxmlformats.org/officeDocument/2006/relationships/image" Target="../media/image257.png"  /><Relationship Id="rId22" Type="http://schemas.openxmlformats.org/officeDocument/2006/relationships/image" Target="../media/image258.png"  /><Relationship Id="rId23" Type="http://schemas.openxmlformats.org/officeDocument/2006/relationships/image" Target="../media/image259.png"  /><Relationship Id="rId24" Type="http://schemas.openxmlformats.org/officeDocument/2006/relationships/image" Target="../media/image260.png"  /><Relationship Id="rId25" Type="http://schemas.openxmlformats.org/officeDocument/2006/relationships/image" Target="../media/image261.png"  /><Relationship Id="rId26" Type="http://schemas.openxmlformats.org/officeDocument/2006/relationships/image" Target="../media/image262.png"  /><Relationship Id="rId27" Type="http://schemas.openxmlformats.org/officeDocument/2006/relationships/image" Target="../media/image263.png"  /><Relationship Id="rId28" Type="http://schemas.openxmlformats.org/officeDocument/2006/relationships/image" Target="../media/image264.png"  /><Relationship Id="rId29" Type="http://schemas.openxmlformats.org/officeDocument/2006/relationships/image" Target="../media/image265.png"  /><Relationship Id="rId3" Type="http://schemas.openxmlformats.org/officeDocument/2006/relationships/image" Target="../media/image239.png"  /><Relationship Id="rId30" Type="http://schemas.openxmlformats.org/officeDocument/2006/relationships/image" Target="../media/image266.png"  /><Relationship Id="rId31" Type="http://schemas.openxmlformats.org/officeDocument/2006/relationships/image" Target="../media/image267.png"  /><Relationship Id="rId32" Type="http://schemas.openxmlformats.org/officeDocument/2006/relationships/image" Target="../media/image268.png"  /><Relationship Id="rId33" Type="http://schemas.openxmlformats.org/officeDocument/2006/relationships/image" Target="../media/image269.png"  /><Relationship Id="rId34" Type="http://schemas.openxmlformats.org/officeDocument/2006/relationships/image" Target="../media/image270.png"  /><Relationship Id="rId35" Type="http://schemas.openxmlformats.org/officeDocument/2006/relationships/image" Target="../media/image271.png"  /><Relationship Id="rId36" Type="http://schemas.openxmlformats.org/officeDocument/2006/relationships/image" Target="../media/image272.png"  /><Relationship Id="rId4" Type="http://schemas.openxmlformats.org/officeDocument/2006/relationships/image" Target="../media/image240.png"  /><Relationship Id="rId5" Type="http://schemas.openxmlformats.org/officeDocument/2006/relationships/image" Target="../media/image241.png"  /><Relationship Id="rId6" Type="http://schemas.openxmlformats.org/officeDocument/2006/relationships/image" Target="../media/image242.png"  /><Relationship Id="rId7" Type="http://schemas.openxmlformats.org/officeDocument/2006/relationships/image" Target="../media/image243.png"  /><Relationship Id="rId8" Type="http://schemas.openxmlformats.org/officeDocument/2006/relationships/image" Target="../media/image244.png"  /><Relationship Id="rId9" Type="http://schemas.openxmlformats.org/officeDocument/2006/relationships/image" Target="../media/image24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1.png"  /><Relationship Id="rId11" Type="http://schemas.openxmlformats.org/officeDocument/2006/relationships/image" Target="../media/image282.png"  /><Relationship Id="rId12" Type="http://schemas.openxmlformats.org/officeDocument/2006/relationships/image" Target="../media/image283.png"  /><Relationship Id="rId13" Type="http://schemas.openxmlformats.org/officeDocument/2006/relationships/image" Target="../media/image284.png"  /><Relationship Id="rId14" Type="http://schemas.openxmlformats.org/officeDocument/2006/relationships/image" Target="../media/image285.png"  /><Relationship Id="rId15" Type="http://schemas.openxmlformats.org/officeDocument/2006/relationships/image" Target="../media/image286.png"  /><Relationship Id="rId16" Type="http://schemas.openxmlformats.org/officeDocument/2006/relationships/image" Target="../media/image287.png"  /><Relationship Id="rId17" Type="http://schemas.openxmlformats.org/officeDocument/2006/relationships/image" Target="../media/image288.png"  /><Relationship Id="rId18" Type="http://schemas.openxmlformats.org/officeDocument/2006/relationships/image" Target="../media/image289.png"  /><Relationship Id="rId19" Type="http://schemas.openxmlformats.org/officeDocument/2006/relationships/image" Target="../media/image290.png"  /><Relationship Id="rId2" Type="http://schemas.openxmlformats.org/officeDocument/2006/relationships/image" Target="../media/image273.png"  /><Relationship Id="rId20" Type="http://schemas.openxmlformats.org/officeDocument/2006/relationships/image" Target="../media/image291.png"  /><Relationship Id="rId21" Type="http://schemas.openxmlformats.org/officeDocument/2006/relationships/image" Target="../media/image292.png"  /><Relationship Id="rId22" Type="http://schemas.openxmlformats.org/officeDocument/2006/relationships/image" Target="../media/image293.png"  /><Relationship Id="rId23" Type="http://schemas.openxmlformats.org/officeDocument/2006/relationships/image" Target="../media/image294.png"  /><Relationship Id="rId24" Type="http://schemas.openxmlformats.org/officeDocument/2006/relationships/image" Target="../media/image295.png"  /><Relationship Id="rId25" Type="http://schemas.openxmlformats.org/officeDocument/2006/relationships/image" Target="../media/image296.png"  /><Relationship Id="rId26" Type="http://schemas.openxmlformats.org/officeDocument/2006/relationships/image" Target="../media/image297.png"  /><Relationship Id="rId27" Type="http://schemas.openxmlformats.org/officeDocument/2006/relationships/image" Target="../media/image298.png"  /><Relationship Id="rId28" Type="http://schemas.openxmlformats.org/officeDocument/2006/relationships/image" Target="../media/image299.png"  /><Relationship Id="rId29" Type="http://schemas.openxmlformats.org/officeDocument/2006/relationships/image" Target="../media/image300.png"  /><Relationship Id="rId3" Type="http://schemas.openxmlformats.org/officeDocument/2006/relationships/image" Target="../media/image274.png"  /><Relationship Id="rId30" Type="http://schemas.openxmlformats.org/officeDocument/2006/relationships/image" Target="../media/image301.png"  /><Relationship Id="rId31" Type="http://schemas.openxmlformats.org/officeDocument/2006/relationships/image" Target="../media/image302.png"  /><Relationship Id="rId32" Type="http://schemas.openxmlformats.org/officeDocument/2006/relationships/image" Target="../media/image303.png"  /><Relationship Id="rId33" Type="http://schemas.openxmlformats.org/officeDocument/2006/relationships/image" Target="../media/image304.png"  /><Relationship Id="rId34" Type="http://schemas.openxmlformats.org/officeDocument/2006/relationships/image" Target="../media/image305.png"  /><Relationship Id="rId35" Type="http://schemas.openxmlformats.org/officeDocument/2006/relationships/image" Target="../media/image306.png"  /><Relationship Id="rId36" Type="http://schemas.openxmlformats.org/officeDocument/2006/relationships/image" Target="../media/image307.png"  /><Relationship Id="rId37" Type="http://schemas.openxmlformats.org/officeDocument/2006/relationships/image" Target="../media/image308.png"  /><Relationship Id="rId38" Type="http://schemas.openxmlformats.org/officeDocument/2006/relationships/image" Target="../media/image309.png"  /><Relationship Id="rId4" Type="http://schemas.openxmlformats.org/officeDocument/2006/relationships/image" Target="../media/image275.png"  /><Relationship Id="rId5" Type="http://schemas.openxmlformats.org/officeDocument/2006/relationships/image" Target="../media/image276.png"  /><Relationship Id="rId6" Type="http://schemas.openxmlformats.org/officeDocument/2006/relationships/image" Target="../media/image277.png"  /><Relationship Id="rId7" Type="http://schemas.openxmlformats.org/officeDocument/2006/relationships/image" Target="../media/image278.png"  /><Relationship Id="rId8" Type="http://schemas.openxmlformats.org/officeDocument/2006/relationships/image" Target="../media/image279.png"  /><Relationship Id="rId9" Type="http://schemas.openxmlformats.org/officeDocument/2006/relationships/image" Target="../media/image28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0722" y="5144202"/>
            <a:ext cx="12781324" cy="1700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76870" y="8753475"/>
            <a:ext cx="3834355" cy="1136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50106" y="993229"/>
            <a:ext cx="18585926" cy="21429"/>
            <a:chOff x="-150106" y="993229"/>
            <a:chExt cx="18585926" cy="2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0106" y="993229"/>
              <a:ext cx="18585926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99307" y="457975"/>
            <a:ext cx="1049064" cy="21429"/>
            <a:chOff x="12999307" y="457975"/>
            <a:chExt cx="104906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999307" y="457975"/>
              <a:ext cx="104906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7343" y="457975"/>
            <a:ext cx="1049064" cy="21429"/>
            <a:chOff x="4237343" y="457975"/>
            <a:chExt cx="1049064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237343" y="457975"/>
              <a:ext cx="104906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106" y="5186395"/>
            <a:ext cx="18585926" cy="21429"/>
            <a:chOff x="-150106" y="5186395"/>
            <a:chExt cx="1858592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0106" y="5186395"/>
              <a:ext cx="18585926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60842" y="2582755"/>
            <a:ext cx="11234007" cy="35410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25189" y="7490"/>
            <a:ext cx="7812384" cy="11273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4305188" y="2073726"/>
            <a:ext cx="9261719" cy="42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42857" y="2057143"/>
            <a:ext cx="9508490" cy="6171429"/>
            <a:chOff x="1142857" y="2057143"/>
            <a:chExt cx="9508490" cy="6171429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142857" y="2057143"/>
              <a:ext cx="4604082" cy="6171429"/>
              <a:chOff x="1142857" y="2057143"/>
              <a:chExt cx="4604082" cy="6171429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42857" y="2057143"/>
                <a:ext cx="4604082" cy="6171429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6498966" y="2057143"/>
              <a:ext cx="4144099" cy="6171429"/>
              <a:chOff x="6498966" y="2057143"/>
              <a:chExt cx="4144099" cy="6171429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498966" y="2057143"/>
                <a:ext cx="4144099" cy="6171429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5440836" y="5020758"/>
              <a:ext cx="1200987" cy="244198"/>
              <a:chOff x="5440836" y="5020758"/>
              <a:chExt cx="1200987" cy="244198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440836" y="5020758"/>
                <a:ext cx="1200987" cy="244198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11212066" y="2105095"/>
            <a:ext cx="6380952" cy="6281390"/>
            <a:chOff x="11212066" y="2105095"/>
            <a:chExt cx="6380952" cy="628139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1212066" y="6081723"/>
              <a:ext cx="6372854" cy="2297191"/>
              <a:chOff x="11212066" y="6081723"/>
              <a:chExt cx="6372854" cy="2297191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212066" y="6081723"/>
                <a:ext cx="6372854" cy="2297191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1212066" y="2105095"/>
              <a:ext cx="6372854" cy="2497470"/>
              <a:chOff x="11212066" y="2105095"/>
              <a:chExt cx="6372854" cy="2497470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212066" y="2105095"/>
                <a:ext cx="6372854" cy="2497470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3918039" y="5121882"/>
              <a:ext cx="960907" cy="252169"/>
              <a:chOff x="13918039" y="5121882"/>
              <a:chExt cx="960907" cy="252169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13918039" y="5121882"/>
                <a:ext cx="960907" cy="252169"/>
              </a:xfrm>
              <a:prstGeom prst="rect">
                <a:avLst/>
              </a:prstGeom>
            </p:spPr>
          </p:pic>
        </p:grpSp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978389" y="7490"/>
            <a:ext cx="7079184" cy="1127349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37485" y="138708"/>
            <a:ext cx="2823179" cy="17101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4190888" y="2076960"/>
            <a:ext cx="9033119" cy="42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07044" y="2752381"/>
            <a:ext cx="5372242" cy="4780952"/>
            <a:chOff x="807044" y="2752381"/>
            <a:chExt cx="5372242" cy="4780952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807044" y="2752381"/>
              <a:ext cx="2681461" cy="4569440"/>
              <a:chOff x="807044" y="2752381"/>
              <a:chExt cx="2681461" cy="4569440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07044" y="2752381"/>
                <a:ext cx="2681461" cy="4569440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3760238" y="2752381"/>
              <a:ext cx="2413563" cy="4778865"/>
              <a:chOff x="3760238" y="2752381"/>
              <a:chExt cx="2413563" cy="4778865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760238" y="2752381"/>
                <a:ext cx="2413563" cy="4778865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3421838" y="4922630"/>
              <a:ext cx="367632" cy="142223"/>
              <a:chOff x="3421838" y="4922630"/>
              <a:chExt cx="367632" cy="142223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3421838" y="4922630"/>
                <a:ext cx="367632" cy="142223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6342693" y="4520101"/>
            <a:ext cx="5206315" cy="3858248"/>
            <a:chOff x="6342693" y="4520101"/>
            <a:chExt cx="5206315" cy="3858248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42693" y="4520101"/>
              <a:ext cx="5206315" cy="385824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660741" y="2116078"/>
            <a:ext cx="6171429" cy="5814719"/>
            <a:chOff x="11660741" y="2116078"/>
            <a:chExt cx="6171429" cy="5814719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1660741" y="3016510"/>
              <a:ext cx="6171429" cy="4912782"/>
              <a:chOff x="11660741" y="3016510"/>
              <a:chExt cx="6171429" cy="4912782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660741" y="3016510"/>
                <a:ext cx="6171429" cy="4912782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1660741" y="2116078"/>
              <a:ext cx="6171429" cy="900433"/>
              <a:chOff x="11660741" y="2116078"/>
              <a:chExt cx="6171429" cy="900433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1660741" y="2116078"/>
                <a:ext cx="6171429" cy="900433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6679636" y="1360743"/>
            <a:ext cx="4532430" cy="2060196"/>
            <a:chOff x="6679636" y="1360743"/>
            <a:chExt cx="4532430" cy="2060196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79636" y="1360743"/>
              <a:ext cx="4532430" cy="2060196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880799" y="7490"/>
            <a:ext cx="7274365" cy="1127349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37485" y="138708"/>
            <a:ext cx="2823179" cy="17101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4190888" y="2076960"/>
            <a:ext cx="9033119" cy="42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03494" y="2103102"/>
            <a:ext cx="6171429" cy="6079511"/>
            <a:chOff x="1303494" y="2103102"/>
            <a:chExt cx="6171429" cy="6079511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303494" y="5954041"/>
              <a:ext cx="6171429" cy="2224585"/>
              <a:chOff x="1303494" y="5954041"/>
              <a:chExt cx="6171429" cy="2224585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03494" y="5954041"/>
                <a:ext cx="6171429" cy="222458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303494" y="2103102"/>
              <a:ext cx="6171429" cy="2418533"/>
              <a:chOff x="1303494" y="2103102"/>
              <a:chExt cx="6171429" cy="2418533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03494" y="2103102"/>
                <a:ext cx="6171429" cy="2418533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3923940" y="5024538"/>
              <a:ext cx="930536" cy="244198"/>
              <a:chOff x="3923940" y="5024538"/>
              <a:chExt cx="930536" cy="244198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5400000">
                <a:off x="3923940" y="5024538"/>
                <a:ext cx="930536" cy="244198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10531622" y="4526557"/>
            <a:ext cx="6171429" cy="3879832"/>
            <a:chOff x="10531622" y="4526557"/>
            <a:chExt cx="6171429" cy="3879832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31622" y="4526557"/>
              <a:ext cx="6171429" cy="387983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531622" y="2103102"/>
            <a:ext cx="6171429" cy="1926421"/>
            <a:chOff x="10531622" y="2103102"/>
            <a:chExt cx="6171429" cy="1926421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531622" y="2103102"/>
              <a:ext cx="6171429" cy="1926421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963332" y="7490"/>
            <a:ext cx="7109298" cy="1127349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37485" y="138708"/>
            <a:ext cx="2823179" cy="17101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4187259" y="2078169"/>
            <a:ext cx="9025862" cy="42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27222" y="190219"/>
            <a:ext cx="5660159" cy="1703255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142857" y="1246863"/>
            <a:ext cx="4598000" cy="6171429"/>
            <a:chOff x="1142857" y="1246863"/>
            <a:chExt cx="4598000" cy="617142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42857" y="1246863"/>
              <a:ext cx="4598000" cy="61714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42857" y="6317040"/>
            <a:ext cx="2886108" cy="2567144"/>
            <a:chOff x="1142857" y="6317040"/>
            <a:chExt cx="2886108" cy="256714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42857" y="6317040"/>
              <a:ext cx="2886108" cy="256714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4137755" y="6317040"/>
            <a:ext cx="2866110" cy="2460572"/>
            <a:chOff x="4137755" y="6317040"/>
            <a:chExt cx="2866110" cy="2460572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37755" y="6317040"/>
              <a:ext cx="2866110" cy="246057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912528" y="2294588"/>
            <a:ext cx="1231674" cy="904267"/>
            <a:chOff x="8912528" y="2294588"/>
            <a:chExt cx="1231674" cy="90426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12528" y="2294588"/>
              <a:ext cx="1231674" cy="904267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144202" y="466667"/>
            <a:ext cx="6388765" cy="2732188"/>
            <a:chOff x="10144202" y="466667"/>
            <a:chExt cx="6388765" cy="273218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44202" y="466667"/>
              <a:ext cx="6388765" cy="273218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047158" y="3198855"/>
            <a:ext cx="2269286" cy="6171429"/>
            <a:chOff x="7047158" y="3198855"/>
            <a:chExt cx="2269286" cy="6171429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47158" y="3198855"/>
              <a:ext cx="2269286" cy="617142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254465" y="3198855"/>
            <a:ext cx="3902023" cy="6171429"/>
            <a:chOff x="11254465" y="3198855"/>
            <a:chExt cx="3902023" cy="6171429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254465" y="3198855"/>
              <a:ext cx="3902023" cy="6171429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9316444" y="3198855"/>
            <a:ext cx="1938021" cy="6171429"/>
            <a:chOff x="9316444" y="3198855"/>
            <a:chExt cx="1938021" cy="6171429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16444" y="3198855"/>
              <a:ext cx="1938021" cy="6171429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2323810" y="3227452"/>
            <a:ext cx="5406866" cy="6171429"/>
            <a:chOff x="12323810" y="3227452"/>
            <a:chExt cx="5406866" cy="6171429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323810" y="3227452"/>
              <a:ext cx="5406866" cy="6171429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964094" y="7490"/>
            <a:ext cx="7107774" cy="11273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4187098" y="2081398"/>
            <a:ext cx="9025538" cy="42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11803" y="199324"/>
            <a:ext cx="3147892" cy="1687626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142857" y="1246863"/>
            <a:ext cx="4598000" cy="6171429"/>
            <a:chOff x="1142857" y="1246863"/>
            <a:chExt cx="4598000" cy="617142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42857" y="1246863"/>
              <a:ext cx="4598000" cy="61714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86511" y="6637040"/>
            <a:ext cx="2886108" cy="2567144"/>
            <a:chOff x="1286511" y="6637040"/>
            <a:chExt cx="2886108" cy="256714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86511" y="6637040"/>
              <a:ext cx="2886108" cy="256714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4281409" y="6637040"/>
            <a:ext cx="2866110" cy="2460572"/>
            <a:chOff x="4281409" y="6637040"/>
            <a:chExt cx="2866110" cy="2460572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81409" y="6637040"/>
              <a:ext cx="2866110" cy="246057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583481" y="922123"/>
            <a:ext cx="3513662" cy="5232575"/>
            <a:chOff x="5583481" y="922123"/>
            <a:chExt cx="3513662" cy="5232575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83481" y="922123"/>
              <a:ext cx="3513662" cy="5232575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146548" y="1689910"/>
            <a:ext cx="8781445" cy="8403340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075503" y="7490"/>
            <a:ext cx="6911746" cy="11273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4187098" y="2081398"/>
            <a:ext cx="9025538" cy="42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11803" y="199324"/>
            <a:ext cx="3428329" cy="1687625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05170" y="2646349"/>
            <a:ext cx="9023588" cy="5154788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352193" y="2009330"/>
            <a:ext cx="3764571" cy="6171429"/>
            <a:chOff x="1352193" y="2009330"/>
            <a:chExt cx="3764571" cy="617142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52193" y="2009330"/>
              <a:ext cx="3764571" cy="61714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616473" y="2057143"/>
            <a:ext cx="4076265" cy="6171429"/>
            <a:chOff x="5616473" y="2057143"/>
            <a:chExt cx="4076265" cy="617142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16473" y="2057143"/>
              <a:ext cx="4076265" cy="6171429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066351" y="7490"/>
            <a:ext cx="6929860" cy="11273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4187098" y="2081398"/>
            <a:ext cx="9025538" cy="42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11803" y="199324"/>
            <a:ext cx="3545729" cy="1687625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080265" y="4279603"/>
            <a:ext cx="9280559" cy="1894159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921256" y="2691078"/>
            <a:ext cx="6171429" cy="1639286"/>
            <a:chOff x="1921256" y="2691078"/>
            <a:chExt cx="6171429" cy="163928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21256" y="2691078"/>
              <a:ext cx="6171429" cy="163928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921256" y="5753799"/>
            <a:ext cx="6171429" cy="2241758"/>
            <a:chOff x="1921256" y="5753799"/>
            <a:chExt cx="6171429" cy="2241758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21256" y="5753799"/>
              <a:ext cx="6171429" cy="2241758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064637" y="7490"/>
            <a:ext cx="6933479" cy="11273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1386" y="-217006"/>
            <a:ext cx="18586148" cy="10712244"/>
            <a:chOff x="-281386" y="-217006"/>
            <a:chExt cx="18586148" cy="10712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1386" y="-217006"/>
              <a:ext cx="18586148" cy="107122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0106" y="993229"/>
            <a:ext cx="18585926" cy="21429"/>
            <a:chOff x="-150106" y="993229"/>
            <a:chExt cx="18585926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0106" y="993229"/>
              <a:ext cx="18585926" cy="2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3901" y="282629"/>
            <a:ext cx="9112513" cy="6507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9307" y="457975"/>
            <a:ext cx="1049064" cy="21429"/>
            <a:chOff x="12999307" y="457975"/>
            <a:chExt cx="104906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999307" y="457975"/>
              <a:ext cx="104906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7343" y="457975"/>
            <a:ext cx="1049064" cy="21429"/>
            <a:chOff x="4237343" y="457975"/>
            <a:chExt cx="1049064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237343" y="457975"/>
              <a:ext cx="104906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643756"/>
            <a:ext cx="18585926" cy="3051616"/>
            <a:chOff x="0" y="3643756"/>
            <a:chExt cx="18585926" cy="30516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7424" y="3069654"/>
              <a:ext cx="7062034" cy="299296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0" y="4938416"/>
              <a:ext cx="18585926" cy="21429"/>
              <a:chOff x="0" y="4938416"/>
              <a:chExt cx="18585926" cy="2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4938416"/>
                <a:ext cx="18585926" cy="21429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4908" y="4673003"/>
              <a:ext cx="8249674" cy="286558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48818" y="7490"/>
            <a:ext cx="6965117" cy="11273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8633" y="4773854"/>
            <a:ext cx="7869469" cy="891754"/>
            <a:chOff x="9838633" y="4773854"/>
            <a:chExt cx="7869469" cy="891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8633" y="4773854"/>
              <a:ext cx="7869469" cy="891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4183121" y="2073345"/>
            <a:ext cx="9017586" cy="4374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813" y="-78025"/>
            <a:ext cx="3678949" cy="29827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42857" y="495264"/>
            <a:ext cx="684048" cy="684048"/>
            <a:chOff x="1142857" y="495264"/>
            <a:chExt cx="684048" cy="684048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142857" y="495264"/>
              <a:ext cx="684048" cy="684048"/>
              <a:chOff x="1142857" y="495264"/>
              <a:chExt cx="684048" cy="684048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42857" y="495264"/>
                <a:ext cx="684048" cy="684048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293138" y="645544"/>
              <a:ext cx="383486" cy="383486"/>
              <a:chOff x="1293138" y="645544"/>
              <a:chExt cx="383486" cy="383486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293138" y="645544"/>
                <a:ext cx="383486" cy="383486"/>
              </a:xfrm>
              <a:prstGeom prst="rect">
                <a:avLst/>
              </a:prstGeom>
            </p:spPr>
          </p:pic>
        </p:grpSp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01823" y="947448"/>
            <a:ext cx="1343319" cy="1297395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739577" y="4578238"/>
            <a:ext cx="2294580" cy="1467428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140860" y="4575565"/>
            <a:ext cx="5074752" cy="1499199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9838633" y="6306504"/>
            <a:ext cx="7869469" cy="891754"/>
            <a:chOff x="9838633" y="6306504"/>
            <a:chExt cx="7869469" cy="89175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838633" y="6306504"/>
              <a:ext cx="7869469" cy="891754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749136" y="6101364"/>
            <a:ext cx="2256485" cy="1486476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159422" y="6106717"/>
            <a:ext cx="5768456" cy="1499199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9841828" y="7975415"/>
            <a:ext cx="7869469" cy="891754"/>
            <a:chOff x="9841828" y="7975415"/>
            <a:chExt cx="7869469" cy="891754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841828" y="7975415"/>
              <a:ext cx="7869469" cy="891754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742755" y="7779803"/>
            <a:ext cx="2294580" cy="1467428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207803" y="7790812"/>
            <a:ext cx="4805952" cy="1499199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607612" y="3771117"/>
            <a:ext cx="2144485" cy="1662133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707722" y="7490"/>
            <a:ext cx="7647317" cy="11273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9918" y="1970382"/>
            <a:ext cx="7349606" cy="1144408"/>
            <a:chOff x="10179918" y="1970382"/>
            <a:chExt cx="7349606" cy="11444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9918" y="1970382"/>
              <a:ext cx="7349606" cy="11444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7413" y="3194249"/>
            <a:ext cx="7349606" cy="1144408"/>
            <a:chOff x="10187413" y="3194249"/>
            <a:chExt cx="7349606" cy="11444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7413" y="3194249"/>
              <a:ext cx="7349606" cy="1144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80952" y="4427796"/>
            <a:ext cx="7349606" cy="1144408"/>
            <a:chOff x="10180952" y="4427796"/>
            <a:chExt cx="7349606" cy="11444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0952" y="4427796"/>
              <a:ext cx="7349606" cy="11444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0952" y="5671767"/>
            <a:ext cx="7349606" cy="1144408"/>
            <a:chOff x="10180952" y="5671767"/>
            <a:chExt cx="7349606" cy="1144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0952" y="5671767"/>
              <a:ext cx="7349606" cy="11444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8447" y="6895633"/>
            <a:ext cx="7349606" cy="1144408"/>
            <a:chOff x="10188447" y="6895633"/>
            <a:chExt cx="7349606" cy="11444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8447" y="6895633"/>
              <a:ext cx="7349606" cy="11444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81987" y="8129181"/>
            <a:ext cx="7349606" cy="1144408"/>
            <a:chOff x="10181987" y="8129181"/>
            <a:chExt cx="7349606" cy="11444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1987" y="8129181"/>
              <a:ext cx="7349606" cy="11444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4183121" y="2073345"/>
            <a:ext cx="9017586" cy="4374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0813" y="-78587"/>
            <a:ext cx="3736092" cy="29939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42857" y="495264"/>
            <a:ext cx="684048" cy="684048"/>
            <a:chOff x="1142857" y="495264"/>
            <a:chExt cx="684048" cy="684048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142857" y="495264"/>
              <a:ext cx="684048" cy="684048"/>
              <a:chOff x="1142857" y="495264"/>
              <a:chExt cx="684048" cy="684048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42857" y="495264"/>
                <a:ext cx="684048" cy="684048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293138" y="645544"/>
              <a:ext cx="383486" cy="383486"/>
              <a:chOff x="1293138" y="645544"/>
              <a:chExt cx="383486" cy="38348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93138" y="645544"/>
                <a:ext cx="383486" cy="383486"/>
              </a:xfrm>
              <a:prstGeom prst="rect">
                <a:avLst/>
              </a:prstGeom>
            </p:spPr>
          </p:pic>
        </p:grpSp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01823" y="947448"/>
            <a:ext cx="1343319" cy="1297395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341612" y="1830708"/>
            <a:ext cx="3688055" cy="1674798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357612" y="3054574"/>
            <a:ext cx="3754799" cy="1674799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348089" y="4237050"/>
            <a:ext cx="1674503" cy="1652608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347898" y="5500641"/>
            <a:ext cx="5443836" cy="1662132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354374" y="7967012"/>
            <a:ext cx="6245512" cy="1671655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388660" y="6733460"/>
            <a:ext cx="2992712" cy="1662131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962241" y="1975572"/>
            <a:ext cx="1304949" cy="1442007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62241" y="3162384"/>
            <a:ext cx="1466854" cy="1442007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8962241" y="4424508"/>
            <a:ext cx="1466854" cy="1442007"/>
          </a:xfrm>
          <a:prstGeom prst="rect">
            <a:avLst/>
          </a:prstGeom>
        </p:spPr>
      </p:pic>
      <p:pic>
        <p:nvPicPr>
          <p:cNvPr id="127" name="Object 12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962241" y="5649432"/>
            <a:ext cx="1485902" cy="1442007"/>
          </a:xfrm>
          <a:prstGeom prst="rect">
            <a:avLst/>
          </a:prstGeom>
        </p:spPr>
      </p:pic>
      <p:pic>
        <p:nvPicPr>
          <p:cNvPr id="128" name="Object 12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8962241" y="6894251"/>
            <a:ext cx="1457330" cy="1442007"/>
          </a:xfrm>
          <a:prstGeom prst="rect">
            <a:avLst/>
          </a:prstGeom>
        </p:spPr>
      </p:pic>
      <p:pic>
        <p:nvPicPr>
          <p:cNvPr id="129" name="Object 12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8962241" y="8135413"/>
            <a:ext cx="1476378" cy="1442007"/>
          </a:xfrm>
          <a:prstGeom prst="rect">
            <a:avLst/>
          </a:prstGeom>
        </p:spPr>
      </p:pic>
      <p:pic>
        <p:nvPicPr>
          <p:cNvPr id="130" name="Object 12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6575208" y="7490"/>
            <a:ext cx="1845622" cy="11273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-4215828" y="2083377"/>
            <a:ext cx="9082995" cy="427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5401" y="506394"/>
            <a:ext cx="6207975" cy="3081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 rot="0"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 rot="0"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 rot="0"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 rot="0"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 rot="0"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 rot="0"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 rot="0"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 rot="0"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 rot="0"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 rot="0"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 rot="0"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 rotWithShape="1">
                <a:blip r:embed="rId18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 rot="0"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 rot="0">
              <a:off x="17441300" y="9398880"/>
              <a:ext cx="287308" cy="287308"/>
              <a:chOff x="17441300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 rot="0">
                <a:off x="17441300" y="9398880"/>
                <a:ext cx="287308" cy="287308"/>
                <a:chOff x="17441300" y="9398880"/>
                <a:chExt cx="287308" cy="287308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 rotWithShape="1">
                <a:blip r:embed="rId20"/>
                <a:stretch>
                  <a:fillRect/>
                </a:stretch>
              </p:blipFill>
              <p:spPr>
                <a:xfrm>
                  <a:off x="17441300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 rot="0"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 rotWithShape="1">
                <a:blip r:embed="rId21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1" name="Object 70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 rot="0"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 rot="0"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 rot="0"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 rot="0"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 rot="0"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 rot="0">
            <a:off x="17768232" y="9529727"/>
            <a:ext cx="582860" cy="21429"/>
            <a:chOff x="17768232" y="9529727"/>
            <a:chExt cx="582860" cy="2142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17768232" y="9529727"/>
              <a:ext cx="582860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 rot="0">
            <a:off x="6082461" y="3520586"/>
            <a:ext cx="6223138" cy="5865712"/>
            <a:chOff x="6082461" y="3520586"/>
            <a:chExt cx="6223138" cy="586571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6082461" y="3520586"/>
              <a:ext cx="6223138" cy="586571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 rot="0">
            <a:off x="1459257" y="3244263"/>
            <a:ext cx="4408159" cy="6142035"/>
            <a:chOff x="1459257" y="3244263"/>
            <a:chExt cx="4408159" cy="614203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1459257" y="3244263"/>
              <a:ext cx="4408159" cy="614203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 rot="0">
            <a:off x="12718431" y="2570309"/>
            <a:ext cx="4443513" cy="6820043"/>
            <a:chOff x="12718431" y="2570309"/>
            <a:chExt cx="4443513" cy="682004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12718431" y="2570309"/>
              <a:ext cx="4443513" cy="6820043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795893" y="2800805"/>
            <a:ext cx="5709842" cy="1040394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5584698" y="2800814"/>
            <a:ext cx="6379813" cy="1040366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0559398" y="1868368"/>
            <a:ext cx="7268623" cy="1070290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912922" y="359217"/>
            <a:ext cx="2402149" cy="1050511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2726875" y="7490"/>
            <a:ext cx="7609012" cy="1127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-4215828" y="2083377"/>
            <a:ext cx="9082995" cy="427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5820" y="225106"/>
            <a:ext cx="5359663" cy="23778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 rot="0"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 rot="0"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 rot="0"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 rot="0"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 rot="0"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 rot="0"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 rot="0"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 rot="0"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 rot="0"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 rot="0"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 rot="0"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 rotWithShape="1">
                <a:blip r:embed="rId18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 rot="0"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 rot="0">
              <a:off x="17441300" y="9398880"/>
              <a:ext cx="287308" cy="287308"/>
              <a:chOff x="17441300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 rot="0">
                <a:off x="17441300" y="9398880"/>
                <a:ext cx="287308" cy="287308"/>
                <a:chOff x="17441300" y="9398880"/>
                <a:chExt cx="287308" cy="287308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 rotWithShape="1">
                <a:blip r:embed="rId20"/>
                <a:stretch>
                  <a:fillRect/>
                </a:stretch>
              </p:blipFill>
              <p:spPr>
                <a:xfrm>
                  <a:off x="17441300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 rot="0"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 rotWithShape="1">
                <a:blip r:embed="rId21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1" name="Object 70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 rot="0"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 rot="0"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 rot="0"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 rot="0"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 rot="0"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 rot="0">
            <a:off x="17768232" y="9529727"/>
            <a:ext cx="582860" cy="21429"/>
            <a:chOff x="17768232" y="9529727"/>
            <a:chExt cx="582860" cy="2142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17768232" y="9529727"/>
              <a:ext cx="582860" cy="21429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969367" y="38100"/>
            <a:ext cx="1469033" cy="1082909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 rot="0">
            <a:off x="7654605" y="3483853"/>
            <a:ext cx="2842981" cy="2873405"/>
            <a:chOff x="7654605" y="3483853"/>
            <a:chExt cx="2842981" cy="2873405"/>
          </a:xfrm>
        </p:grpSpPr>
        <p:grpSp>
          <p:nvGrpSpPr>
            <p:cNvPr id="1033" name="그룹 1033"/>
            <p:cNvGrpSpPr/>
            <p:nvPr/>
          </p:nvGrpSpPr>
          <p:grpSpPr>
            <a:xfrm rot="0">
              <a:off x="7654605" y="3928456"/>
              <a:ext cx="2842981" cy="2428803"/>
              <a:chOff x="7654605" y="3928456"/>
              <a:chExt cx="2842981" cy="2428803"/>
            </a:xfrm>
          </p:grpSpPr>
          <p:grpSp>
            <p:nvGrpSpPr>
              <p:cNvPr id="1034" name="그룹 1034"/>
              <p:cNvGrpSpPr/>
              <p:nvPr/>
            </p:nvGrpSpPr>
            <p:grpSpPr>
              <a:xfrm rot="0">
                <a:off x="7654605" y="3928456"/>
                <a:ext cx="2842981" cy="2428803"/>
                <a:chOff x="7654605" y="3928456"/>
                <a:chExt cx="2842981" cy="2428803"/>
              </a:xfrm>
            </p:grpSpPr>
            <p:grpSp>
              <p:nvGrpSpPr>
                <p:cNvPr id="1035" name="그룹 1035"/>
                <p:cNvGrpSpPr/>
                <p:nvPr/>
              </p:nvGrpSpPr>
              <p:grpSpPr>
                <a:xfrm rot="0">
                  <a:off x="7654605" y="3928456"/>
                  <a:ext cx="2842981" cy="2428803"/>
                  <a:chOff x="7654605" y="3928456"/>
                  <a:chExt cx="2842981" cy="2428803"/>
                </a:xfrm>
              </p:grpSpPr>
              <p:pic>
                <p:nvPicPr>
                  <p:cNvPr id="96" name="Object 95"/>
                  <p:cNvPicPr>
                    <a:picLocks noChangeAspect="1"/>
                  </p:cNvPicPr>
                  <p:nvPr/>
                </p:nvPicPr>
                <p:blipFill rotWithShape="1">
                  <a:blip r:embed="rId30"/>
                  <a:stretch>
                    <a:fillRect/>
                  </a:stretch>
                </p:blipFill>
                <p:spPr>
                  <a:xfrm>
                    <a:off x="7654605" y="3928456"/>
                    <a:ext cx="2842981" cy="24288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6" name="그룹 1036"/>
                <p:cNvGrpSpPr/>
                <p:nvPr/>
              </p:nvGrpSpPr>
              <p:grpSpPr>
                <a:xfrm rot="0">
                  <a:off x="7687396" y="4267710"/>
                  <a:ext cx="2766457" cy="2051892"/>
                  <a:chOff x="7687396" y="4267710"/>
                  <a:chExt cx="2766457" cy="2051892"/>
                </a:xfrm>
              </p:grpSpPr>
              <p:pic>
                <p:nvPicPr>
                  <p:cNvPr id="99" name="Object 98"/>
                  <p:cNvPicPr>
                    <a:picLocks noChangeAspect="1"/>
                  </p:cNvPicPr>
                  <p:nvPr/>
                </p:nvPicPr>
                <p:blipFill rotWithShape="1">
                  <a:blip r:embed="rId31"/>
                  <a:stretch>
                    <a:fillRect/>
                  </a:stretch>
                </p:blipFill>
                <p:spPr>
                  <a:xfrm>
                    <a:off x="7687396" y="4267710"/>
                    <a:ext cx="2766457" cy="2051892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2" name="Object 101"/>
              <p:cNvPicPr>
                <a:picLocks noChangeAspect="1"/>
              </p:cNvPicPr>
              <p:nvPr/>
            </p:nvPicPr>
            <p:blipFill rotWithShape="1">
              <a:blip r:embed="rId32"/>
              <a:stretch>
                <a:fillRect/>
              </a:stretch>
            </p:blipFill>
            <p:spPr>
              <a:xfrm>
                <a:off x="7121208" y="3959930"/>
                <a:ext cx="3706474" cy="2234778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7305847" y="3337342"/>
              <a:ext cx="2698872" cy="83479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 rot="0">
            <a:off x="2556600" y="3928456"/>
            <a:ext cx="2842981" cy="2428803"/>
            <a:chOff x="2556600" y="3928456"/>
            <a:chExt cx="2842981" cy="2428803"/>
          </a:xfrm>
        </p:grpSpPr>
        <p:grpSp>
          <p:nvGrpSpPr>
            <p:cNvPr id="1038" name="그룹 1038"/>
            <p:cNvGrpSpPr/>
            <p:nvPr/>
          </p:nvGrpSpPr>
          <p:grpSpPr>
            <a:xfrm rot="0">
              <a:off x="2556600" y="3928456"/>
              <a:ext cx="2842981" cy="2428803"/>
              <a:chOff x="2556600" y="3928456"/>
              <a:chExt cx="2842981" cy="2428803"/>
            </a:xfrm>
          </p:grpSpPr>
          <p:grpSp>
            <p:nvGrpSpPr>
              <p:cNvPr id="1039" name="그룹 1039"/>
              <p:cNvGrpSpPr/>
              <p:nvPr/>
            </p:nvGrpSpPr>
            <p:grpSpPr>
              <a:xfrm rot="0">
                <a:off x="2556600" y="3928456"/>
                <a:ext cx="2842981" cy="2428803"/>
                <a:chOff x="2556600" y="3928456"/>
                <a:chExt cx="2842981" cy="2428803"/>
              </a:xfrm>
            </p:grpSpPr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 rotWithShape="1">
                <a:blip r:embed="rId34"/>
                <a:stretch>
                  <a:fillRect/>
                </a:stretch>
              </p:blipFill>
              <p:spPr>
                <a:xfrm>
                  <a:off x="2556600" y="3928456"/>
                  <a:ext cx="2842981" cy="2428803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 rot="0">
                <a:off x="2589391" y="4267710"/>
                <a:ext cx="2766457" cy="2051892"/>
                <a:chOff x="2589391" y="4267710"/>
                <a:chExt cx="2766457" cy="2051892"/>
              </a:xfrm>
            </p:grpSpPr>
            <p:pic>
              <p:nvPicPr>
                <p:cNvPr id="112" name="Object 111"/>
                <p:cNvPicPr>
                  <a:picLocks noChangeAspect="1"/>
                </p:cNvPicPr>
                <p:nvPr/>
              </p:nvPicPr>
              <p:blipFill rotWithShape="1">
                <a:blip r:embed="rId35"/>
                <a:stretch>
                  <a:fillRect/>
                </a:stretch>
              </p:blipFill>
              <p:spPr>
                <a:xfrm>
                  <a:off x="2589391" y="4267710"/>
                  <a:ext cx="2766457" cy="20518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5" name="Object 114"/>
            <p:cNvPicPr>
              <a:picLocks noChangeAspect="1"/>
            </p:cNvPicPr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1788974" y="3958032"/>
              <a:ext cx="3931159" cy="221875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 rot="0">
            <a:off x="10012377" y="1653484"/>
            <a:ext cx="1805723" cy="1542657"/>
            <a:chOff x="10012377" y="1653484"/>
            <a:chExt cx="1805723" cy="1542657"/>
          </a:xfrm>
        </p:grpSpPr>
        <p:grpSp>
          <p:nvGrpSpPr>
            <p:cNvPr id="1042" name="그룹 1042"/>
            <p:cNvGrpSpPr/>
            <p:nvPr/>
          </p:nvGrpSpPr>
          <p:grpSpPr>
            <a:xfrm rot="0">
              <a:off x="10012377" y="1653484"/>
              <a:ext cx="1805723" cy="1542657"/>
              <a:chOff x="10012377" y="1653484"/>
              <a:chExt cx="1805723" cy="1542657"/>
            </a:xfrm>
          </p:grpSpPr>
          <p:grpSp>
            <p:nvGrpSpPr>
              <p:cNvPr id="1043" name="그룹 1043"/>
              <p:cNvGrpSpPr/>
              <p:nvPr/>
            </p:nvGrpSpPr>
            <p:grpSpPr>
              <a:xfrm rot="0">
                <a:off x="10012377" y="1653484"/>
                <a:ext cx="1805723" cy="1542657"/>
                <a:chOff x="10012377" y="1653484"/>
                <a:chExt cx="1805723" cy="1542657"/>
              </a:xfrm>
            </p:grpSpPr>
            <p:pic>
              <p:nvPicPr>
                <p:cNvPr id="120" name="Object 119"/>
                <p:cNvPicPr>
                  <a:picLocks noChangeAspect="1"/>
                </p:cNvPicPr>
                <p:nvPr/>
              </p:nvPicPr>
              <p:blipFill rotWithShape="1">
                <a:blip r:embed="rId37"/>
                <a:stretch>
                  <a:fillRect/>
                </a:stretch>
              </p:blipFill>
              <p:spPr>
                <a:xfrm>
                  <a:off x="10012377" y="1653484"/>
                  <a:ext cx="1805723" cy="1542657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44"/>
              <p:cNvGrpSpPr/>
              <p:nvPr/>
            </p:nvGrpSpPr>
            <p:grpSpPr>
              <a:xfrm rot="0">
                <a:off x="10033204" y="1868961"/>
                <a:ext cx="1757119" cy="1303262"/>
                <a:chOff x="10033204" y="1868961"/>
                <a:chExt cx="1757119" cy="1303262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 rotWithShape="1">
                <a:blip r:embed="rId38"/>
                <a:stretch>
                  <a:fillRect/>
                </a:stretch>
              </p:blipFill>
              <p:spPr>
                <a:xfrm>
                  <a:off x="10033204" y="1868961"/>
                  <a:ext cx="1757119" cy="13032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6" name="Object 125"/>
            <p:cNvPicPr>
              <a:picLocks noChangeAspect="1"/>
            </p:cNvPicPr>
            <p:nvPr/>
          </p:nvPicPr>
          <p:blipFill rotWithShape="1">
            <a:blip r:embed="rId39"/>
            <a:stretch>
              <a:fillRect/>
            </a:stretch>
          </p:blipFill>
          <p:spPr>
            <a:xfrm>
              <a:off x="9645851" y="1670261"/>
              <a:ext cx="2377890" cy="1423500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 rot="0">
            <a:off x="9366691" y="7424625"/>
            <a:ext cx="1898676" cy="1622069"/>
            <a:chOff x="9366691" y="7424625"/>
            <a:chExt cx="1898676" cy="1622069"/>
          </a:xfrm>
        </p:grpSpPr>
        <p:grpSp>
          <p:nvGrpSpPr>
            <p:cNvPr id="1046" name="그룹 1046"/>
            <p:cNvGrpSpPr/>
            <p:nvPr/>
          </p:nvGrpSpPr>
          <p:grpSpPr>
            <a:xfrm rot="0">
              <a:off x="9366691" y="7424625"/>
              <a:ext cx="1898676" cy="1622069"/>
              <a:chOff x="9366691" y="7424625"/>
              <a:chExt cx="1898676" cy="1622069"/>
            </a:xfrm>
          </p:grpSpPr>
          <p:grpSp>
            <p:nvGrpSpPr>
              <p:cNvPr id="1047" name="그룹 1047"/>
              <p:cNvGrpSpPr/>
              <p:nvPr/>
            </p:nvGrpSpPr>
            <p:grpSpPr>
              <a:xfrm rot="0">
                <a:off x="9366691" y="7424625"/>
                <a:ext cx="1898676" cy="1622069"/>
                <a:chOff x="9366691" y="7424625"/>
                <a:chExt cx="1898676" cy="1622069"/>
              </a:xfrm>
            </p:grpSpPr>
            <p:pic>
              <p:nvPicPr>
                <p:cNvPr id="131" name="Object 130"/>
                <p:cNvPicPr>
                  <a:picLocks noChangeAspect="1"/>
                </p:cNvPicPr>
                <p:nvPr/>
              </p:nvPicPr>
              <p:blipFill rotWithShape="1">
                <a:blip r:embed="rId40"/>
                <a:stretch>
                  <a:fillRect/>
                </a:stretch>
              </p:blipFill>
              <p:spPr>
                <a:xfrm>
                  <a:off x="9366691" y="7424625"/>
                  <a:ext cx="1898676" cy="1622069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48"/>
              <p:cNvGrpSpPr/>
              <p:nvPr/>
            </p:nvGrpSpPr>
            <p:grpSpPr>
              <a:xfrm rot="0">
                <a:off x="9388590" y="7651195"/>
                <a:ext cx="1847570" cy="1370350"/>
                <a:chOff x="9388590" y="7651195"/>
                <a:chExt cx="1847570" cy="1370350"/>
              </a:xfrm>
            </p:grpSpPr>
            <p:pic>
              <p:nvPicPr>
                <p:cNvPr id="134" name="Object 133"/>
                <p:cNvPicPr>
                  <a:picLocks noChangeAspect="1"/>
                </p:cNvPicPr>
                <p:nvPr/>
              </p:nvPicPr>
              <p:blipFill rotWithShape="1">
                <a:blip r:embed="rId41"/>
                <a:stretch>
                  <a:fillRect/>
                </a:stretch>
              </p:blipFill>
              <p:spPr>
                <a:xfrm>
                  <a:off x="9388590" y="7651195"/>
                  <a:ext cx="1847570" cy="137035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7" name="Object 136"/>
            <p:cNvPicPr>
              <a:picLocks noChangeAspect="1"/>
            </p:cNvPicPr>
            <p:nvPr/>
          </p:nvPicPr>
          <p:blipFill rotWithShape="1">
            <a:blip r:embed="rId42"/>
            <a:stretch>
              <a:fillRect/>
            </a:stretch>
          </p:blipFill>
          <p:spPr>
            <a:xfrm>
              <a:off x="9098982" y="7450520"/>
              <a:ext cx="2418036" cy="1478808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 rot="0">
            <a:off x="11300924" y="3928456"/>
            <a:ext cx="2842981" cy="2428803"/>
            <a:chOff x="11300924" y="3928456"/>
            <a:chExt cx="2842981" cy="2428803"/>
          </a:xfrm>
        </p:grpSpPr>
        <p:grpSp>
          <p:nvGrpSpPr>
            <p:cNvPr id="1050" name="그룹 1050"/>
            <p:cNvGrpSpPr/>
            <p:nvPr/>
          </p:nvGrpSpPr>
          <p:grpSpPr>
            <a:xfrm rot="0">
              <a:off x="11300924" y="3928456"/>
              <a:ext cx="2842981" cy="2428803"/>
              <a:chOff x="11300924" y="3928456"/>
              <a:chExt cx="2842981" cy="2428803"/>
            </a:xfrm>
          </p:grpSpPr>
          <p:grpSp>
            <p:nvGrpSpPr>
              <p:cNvPr id="1051" name="그룹 1051"/>
              <p:cNvGrpSpPr/>
              <p:nvPr/>
            </p:nvGrpSpPr>
            <p:grpSpPr>
              <a:xfrm rot="0">
                <a:off x="11300924" y="3928456"/>
                <a:ext cx="2842981" cy="2428803"/>
                <a:chOff x="11300924" y="3928456"/>
                <a:chExt cx="2842981" cy="2428803"/>
              </a:xfrm>
            </p:grpSpPr>
            <p:pic>
              <p:nvPicPr>
                <p:cNvPr id="142" name="Object 141"/>
                <p:cNvPicPr>
                  <a:picLocks noChangeAspect="1"/>
                </p:cNvPicPr>
                <p:nvPr/>
              </p:nvPicPr>
              <p:blipFill rotWithShape="1">
                <a:blip r:embed="rId43"/>
                <a:stretch>
                  <a:fillRect/>
                </a:stretch>
              </p:blipFill>
              <p:spPr>
                <a:xfrm>
                  <a:off x="11300924" y="3928456"/>
                  <a:ext cx="2842981" cy="2428803"/>
                </a:xfrm>
                <a:prstGeom prst="rect">
                  <a:avLst/>
                </a:prstGeom>
              </p:spPr>
            </p:pic>
          </p:grpSp>
          <p:grpSp>
            <p:nvGrpSpPr>
              <p:cNvPr id="1052" name="그룹 1052"/>
              <p:cNvGrpSpPr/>
              <p:nvPr/>
            </p:nvGrpSpPr>
            <p:grpSpPr>
              <a:xfrm rot="0">
                <a:off x="11333714" y="4267710"/>
                <a:ext cx="2766457" cy="2051892"/>
                <a:chOff x="11333714" y="4267710"/>
                <a:chExt cx="2766457" cy="2051892"/>
              </a:xfrm>
            </p:grpSpPr>
            <p:pic>
              <p:nvPicPr>
                <p:cNvPr id="145" name="Object 144"/>
                <p:cNvPicPr>
                  <a:picLocks noChangeAspect="1"/>
                </p:cNvPicPr>
                <p:nvPr/>
              </p:nvPicPr>
              <p:blipFill rotWithShape="1">
                <a:blip r:embed="rId44"/>
                <a:stretch>
                  <a:fillRect/>
                </a:stretch>
              </p:blipFill>
              <p:spPr>
                <a:xfrm>
                  <a:off x="11333714" y="4267710"/>
                  <a:ext cx="2766457" cy="20518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8" name="Object 147"/>
            <p:cNvPicPr>
              <a:picLocks noChangeAspect="1"/>
            </p:cNvPicPr>
            <p:nvPr/>
          </p:nvPicPr>
          <p:blipFill rotWithShape="1">
            <a:blip r:embed="rId45"/>
            <a:stretch>
              <a:fillRect/>
            </a:stretch>
          </p:blipFill>
          <p:spPr>
            <a:xfrm>
              <a:off x="10343013" y="3958032"/>
              <a:ext cx="4149816" cy="2218750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 rot="0">
            <a:off x="14741905" y="3918738"/>
            <a:ext cx="2843015" cy="2428803"/>
            <a:chOff x="14741905" y="3918738"/>
            <a:chExt cx="2843015" cy="2428803"/>
          </a:xfrm>
        </p:grpSpPr>
        <p:grpSp>
          <p:nvGrpSpPr>
            <p:cNvPr id="1054" name="그룹 1054"/>
            <p:cNvGrpSpPr/>
            <p:nvPr/>
          </p:nvGrpSpPr>
          <p:grpSpPr>
            <a:xfrm rot="0">
              <a:off x="14741939" y="3918738"/>
              <a:ext cx="2842981" cy="2428803"/>
              <a:chOff x="14741939" y="3918738"/>
              <a:chExt cx="2842981" cy="2428803"/>
            </a:xfrm>
          </p:grpSpPr>
          <p:grpSp>
            <p:nvGrpSpPr>
              <p:cNvPr id="1055" name="그룹 1055"/>
              <p:cNvGrpSpPr/>
              <p:nvPr/>
            </p:nvGrpSpPr>
            <p:grpSpPr>
              <a:xfrm rot="0">
                <a:off x="14741939" y="3918738"/>
                <a:ext cx="2842981" cy="2428803"/>
                <a:chOff x="14741939" y="3918738"/>
                <a:chExt cx="2842981" cy="2428803"/>
              </a:xfrm>
            </p:grpSpPr>
            <p:pic>
              <p:nvPicPr>
                <p:cNvPr id="153" name="Object 152"/>
                <p:cNvPicPr>
                  <a:picLocks noChangeAspect="1"/>
                </p:cNvPicPr>
                <p:nvPr/>
              </p:nvPicPr>
              <p:blipFill rotWithShape="1">
                <a:blip r:embed="rId46"/>
                <a:stretch>
                  <a:fillRect/>
                </a:stretch>
              </p:blipFill>
              <p:spPr>
                <a:xfrm>
                  <a:off x="14741939" y="3918738"/>
                  <a:ext cx="2842981" cy="2428803"/>
                </a:xfrm>
                <a:prstGeom prst="rect">
                  <a:avLst/>
                </a:prstGeom>
              </p:spPr>
            </p:pic>
          </p:grpSp>
          <p:grpSp>
            <p:nvGrpSpPr>
              <p:cNvPr id="1056" name="그룹 1056"/>
              <p:cNvGrpSpPr/>
              <p:nvPr/>
            </p:nvGrpSpPr>
            <p:grpSpPr>
              <a:xfrm rot="0">
                <a:off x="14774730" y="4257992"/>
                <a:ext cx="2766457" cy="2051892"/>
                <a:chOff x="14774730" y="4257992"/>
                <a:chExt cx="2766457" cy="2051892"/>
              </a:xfrm>
            </p:grpSpPr>
            <p:pic>
              <p:nvPicPr>
                <p:cNvPr id="156" name="Object 155"/>
                <p:cNvPicPr>
                  <a:picLocks noChangeAspect="1"/>
                </p:cNvPicPr>
                <p:nvPr/>
              </p:nvPicPr>
              <p:blipFill rotWithShape="1">
                <a:blip r:embed="rId47"/>
                <a:stretch>
                  <a:fillRect/>
                </a:stretch>
              </p:blipFill>
              <p:spPr>
                <a:xfrm>
                  <a:off x="14774730" y="4257992"/>
                  <a:ext cx="2766457" cy="20518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9" name="Object 158"/>
            <p:cNvPicPr>
              <a:picLocks noChangeAspect="1"/>
            </p:cNvPicPr>
            <p:nvPr/>
          </p:nvPicPr>
          <p:blipFill rotWithShape="1">
            <a:blip r:embed="rId48"/>
            <a:stretch>
              <a:fillRect/>
            </a:stretch>
          </p:blipFill>
          <p:spPr>
            <a:xfrm>
              <a:off x="14164832" y="3948317"/>
              <a:ext cx="3740359" cy="2228274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 rot="0">
            <a:off x="7010823" y="7424625"/>
            <a:ext cx="1898676" cy="1622069"/>
            <a:chOff x="7010823" y="7424625"/>
            <a:chExt cx="1898676" cy="1622069"/>
          </a:xfrm>
        </p:grpSpPr>
        <p:grpSp>
          <p:nvGrpSpPr>
            <p:cNvPr id="1058" name="그룹 1058"/>
            <p:cNvGrpSpPr/>
            <p:nvPr/>
          </p:nvGrpSpPr>
          <p:grpSpPr>
            <a:xfrm rot="0">
              <a:off x="7010823" y="7424625"/>
              <a:ext cx="1898676" cy="1622069"/>
              <a:chOff x="7010823" y="7424625"/>
              <a:chExt cx="1898676" cy="1622069"/>
            </a:xfrm>
          </p:grpSpPr>
          <p:grpSp>
            <p:nvGrpSpPr>
              <p:cNvPr id="1059" name="그룹 1059"/>
              <p:cNvGrpSpPr/>
              <p:nvPr/>
            </p:nvGrpSpPr>
            <p:grpSpPr>
              <a:xfrm rot="0">
                <a:off x="7010823" y="7424625"/>
                <a:ext cx="1898676" cy="1622069"/>
                <a:chOff x="7010823" y="7424625"/>
                <a:chExt cx="1898676" cy="1622069"/>
              </a:xfrm>
            </p:grpSpPr>
            <p:pic>
              <p:nvPicPr>
                <p:cNvPr id="164" name="Object 163"/>
                <p:cNvPicPr>
                  <a:picLocks noChangeAspect="1"/>
                </p:cNvPicPr>
                <p:nvPr/>
              </p:nvPicPr>
              <p:blipFill rotWithShape="1">
                <a:blip r:embed="rId49"/>
                <a:stretch>
                  <a:fillRect/>
                </a:stretch>
              </p:blipFill>
              <p:spPr>
                <a:xfrm>
                  <a:off x="7010823" y="7424625"/>
                  <a:ext cx="1898676" cy="1622069"/>
                </a:xfrm>
                <a:prstGeom prst="rect">
                  <a:avLst/>
                </a:prstGeom>
              </p:spPr>
            </p:pic>
          </p:grpSp>
          <p:grpSp>
            <p:nvGrpSpPr>
              <p:cNvPr id="1060" name="그룹 1060"/>
              <p:cNvGrpSpPr/>
              <p:nvPr/>
            </p:nvGrpSpPr>
            <p:grpSpPr>
              <a:xfrm rot="0">
                <a:off x="7032723" y="7651195"/>
                <a:ext cx="1847570" cy="1370350"/>
                <a:chOff x="7032723" y="7651195"/>
                <a:chExt cx="1847570" cy="1370350"/>
              </a:xfrm>
            </p:grpSpPr>
            <p:pic>
              <p:nvPicPr>
                <p:cNvPr id="167" name="Object 166"/>
                <p:cNvPicPr>
                  <a:picLocks noChangeAspect="1"/>
                </p:cNvPicPr>
                <p:nvPr/>
              </p:nvPicPr>
              <p:blipFill rotWithShape="1">
                <a:blip r:embed="rId50"/>
                <a:stretch>
                  <a:fillRect/>
                </a:stretch>
              </p:blipFill>
              <p:spPr>
                <a:xfrm>
                  <a:off x="7032723" y="7651195"/>
                  <a:ext cx="1847570" cy="137035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0" name="Object 169"/>
            <p:cNvPicPr>
              <a:picLocks noChangeAspect="1"/>
            </p:cNvPicPr>
            <p:nvPr/>
          </p:nvPicPr>
          <p:blipFill rotWithShape="1">
            <a:blip r:embed="rId51"/>
            <a:stretch>
              <a:fillRect/>
            </a:stretch>
          </p:blipFill>
          <p:spPr>
            <a:xfrm>
              <a:off x="6625437" y="7450520"/>
              <a:ext cx="2507160" cy="1478808"/>
            </a:xfrm>
            <a:prstGeom prst="rect">
              <a:avLst/>
            </a:prstGeom>
          </p:spPr>
        </p:pic>
      </p:grpSp>
      <p:grpSp>
        <p:nvGrpSpPr>
          <p:cNvPr id="1061" name="그룹 1061"/>
          <p:cNvGrpSpPr/>
          <p:nvPr/>
        </p:nvGrpSpPr>
        <p:grpSpPr>
          <a:xfrm rot="0">
            <a:off x="8050660" y="6756128"/>
            <a:ext cx="815280" cy="107143"/>
            <a:chOff x="8050660" y="6756128"/>
            <a:chExt cx="815280" cy="107143"/>
          </a:xfrm>
        </p:grpSpPr>
        <p:pic>
          <p:nvPicPr>
            <p:cNvPr id="173" name="Object 172"/>
            <p:cNvPicPr>
              <a:picLocks noChangeAspect="1"/>
            </p:cNvPicPr>
            <p:nvPr/>
          </p:nvPicPr>
          <p:blipFill rotWithShape="1">
            <a:blip r:embed="rId52"/>
            <a:stretch>
              <a:fillRect/>
            </a:stretch>
          </p:blipFill>
          <p:spPr>
            <a:xfrm rot="7740000">
              <a:off x="8050660" y="6756128"/>
              <a:ext cx="815280" cy="107143"/>
            </a:xfrm>
            <a:prstGeom prst="rect">
              <a:avLst/>
            </a:prstGeom>
          </p:spPr>
        </p:pic>
      </p:grpSp>
      <p:grpSp>
        <p:nvGrpSpPr>
          <p:cNvPr id="1062" name="그룹 1062"/>
          <p:cNvGrpSpPr/>
          <p:nvPr/>
        </p:nvGrpSpPr>
        <p:grpSpPr>
          <a:xfrm rot="0">
            <a:off x="5902694" y="5144584"/>
            <a:ext cx="1307990" cy="107143"/>
            <a:chOff x="5902694" y="5144584"/>
            <a:chExt cx="1307990" cy="107143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 rotWithShape="1">
            <a:blip r:embed="rId53"/>
            <a:stretch>
              <a:fillRect/>
            </a:stretch>
          </p:blipFill>
          <p:spPr>
            <a:xfrm rot="10800000">
              <a:off x="5902694" y="5144584"/>
              <a:ext cx="1307990" cy="107143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 rot="0">
            <a:off x="9860242" y="3430282"/>
            <a:ext cx="304272" cy="107143"/>
            <a:chOff x="9860242" y="3430282"/>
            <a:chExt cx="304272" cy="107143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 rotWithShape="1">
            <a:blip r:embed="rId54"/>
            <a:stretch>
              <a:fillRect/>
            </a:stretch>
          </p:blipFill>
          <p:spPr>
            <a:xfrm rot="19080000">
              <a:off x="9860242" y="3430282"/>
              <a:ext cx="304272" cy="107143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 rot="0">
            <a:off x="14325302" y="5256186"/>
            <a:ext cx="281954" cy="107143"/>
            <a:chOff x="14325302" y="5256186"/>
            <a:chExt cx="281954" cy="107143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 rotWithShape="1">
            <a:blip r:embed="rId55"/>
            <a:stretch>
              <a:fillRect/>
            </a:stretch>
          </p:blipFill>
          <p:spPr>
            <a:xfrm rot="60000">
              <a:off x="14325302" y="5256186"/>
              <a:ext cx="281954" cy="107143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 rot="0">
            <a:off x="10594197" y="5564191"/>
            <a:ext cx="662993" cy="107143"/>
            <a:chOff x="10583742" y="5200353"/>
            <a:chExt cx="662993" cy="107143"/>
          </a:xfrm>
        </p:grpSpPr>
        <p:pic>
          <p:nvPicPr>
            <p:cNvPr id="185" name="Object 184"/>
            <p:cNvPicPr>
              <a:picLocks noChangeAspect="1"/>
            </p:cNvPicPr>
            <p:nvPr/>
          </p:nvPicPr>
          <p:blipFill rotWithShape="1">
            <a:blip r:embed="rId56"/>
            <a:stretch>
              <a:fillRect/>
            </a:stretch>
          </p:blipFill>
          <p:spPr>
            <a:xfrm>
              <a:off x="10583742" y="5200353"/>
              <a:ext cx="662993" cy="107143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 rot="0">
            <a:off x="9359869" y="6756128"/>
            <a:ext cx="764271" cy="107143"/>
            <a:chOff x="9359869" y="6756128"/>
            <a:chExt cx="764271" cy="107143"/>
          </a:xfrm>
        </p:grpSpPr>
        <p:pic>
          <p:nvPicPr>
            <p:cNvPr id="188" name="Object 187"/>
            <p:cNvPicPr>
              <a:picLocks noChangeAspect="1"/>
            </p:cNvPicPr>
            <p:nvPr/>
          </p:nvPicPr>
          <p:blipFill rotWithShape="1">
            <a:blip r:embed="rId57"/>
            <a:stretch>
              <a:fillRect/>
            </a:stretch>
          </p:blipFill>
          <p:spPr>
            <a:xfrm rot="2820000">
              <a:off x="9359869" y="6756128"/>
              <a:ext cx="764271" cy="107143"/>
            </a:xfrm>
            <a:prstGeom prst="rect">
              <a:avLst/>
            </a:prstGeom>
          </p:spPr>
        </p:pic>
      </p:grpSp>
      <p:grpSp>
        <p:nvGrpSpPr>
          <p:cNvPr id="1067" name="그룹 1067"/>
          <p:cNvGrpSpPr/>
          <p:nvPr/>
        </p:nvGrpSpPr>
        <p:grpSpPr>
          <a:xfrm rot="0">
            <a:off x="10154108" y="3430282"/>
            <a:ext cx="344291" cy="107143"/>
            <a:chOff x="10154108" y="3430282"/>
            <a:chExt cx="344291" cy="107143"/>
          </a:xfrm>
        </p:grpSpPr>
        <p:pic>
          <p:nvPicPr>
            <p:cNvPr id="191" name="Object 190"/>
            <p:cNvPicPr>
              <a:picLocks noChangeAspect="1"/>
            </p:cNvPicPr>
            <p:nvPr/>
          </p:nvPicPr>
          <p:blipFill rotWithShape="1">
            <a:blip r:embed="rId58"/>
            <a:stretch>
              <a:fillRect/>
            </a:stretch>
          </p:blipFill>
          <p:spPr>
            <a:xfrm rot="8700000">
              <a:off x="10154108" y="3430282"/>
              <a:ext cx="344291" cy="107143"/>
            </a:xfrm>
            <a:prstGeom prst="rect">
              <a:avLst/>
            </a:prstGeom>
          </p:spPr>
        </p:pic>
      </p:grpSp>
      <p:grpSp>
        <p:nvGrpSpPr>
          <p:cNvPr id="1069" name="그룹 1069"/>
          <p:cNvGrpSpPr/>
          <p:nvPr/>
        </p:nvGrpSpPr>
        <p:grpSpPr>
          <a:xfrm rot="0">
            <a:off x="5914046" y="5484054"/>
            <a:ext cx="1296756" cy="107143"/>
            <a:chOff x="5914046" y="5484054"/>
            <a:chExt cx="1296756" cy="107143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 rotWithShape="1">
            <a:blip r:embed="rId59"/>
            <a:stretch>
              <a:fillRect/>
            </a:stretch>
          </p:blipFill>
          <p:spPr>
            <a:xfrm rot="60000">
              <a:off x="5914046" y="5484054"/>
              <a:ext cx="1296756" cy="107143"/>
            </a:xfrm>
            <a:prstGeom prst="rect">
              <a:avLst/>
            </a:prstGeom>
          </p:spPr>
        </p:pic>
      </p:grpSp>
      <p:grpSp>
        <p:nvGrpSpPr>
          <p:cNvPr id="1070" name="그룹 1070"/>
          <p:cNvGrpSpPr/>
          <p:nvPr/>
        </p:nvGrpSpPr>
        <p:grpSpPr>
          <a:xfrm rot="0">
            <a:off x="8917267" y="8179112"/>
            <a:ext cx="450997" cy="36943"/>
            <a:chOff x="8917267" y="8179112"/>
            <a:chExt cx="450997" cy="36943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 rotWithShape="1">
            <a:blip r:embed="rId60"/>
            <a:stretch>
              <a:fillRect/>
            </a:stretch>
          </p:blipFill>
          <p:spPr>
            <a:xfrm rot="10800000">
              <a:off x="8917267" y="8179112"/>
              <a:ext cx="450997" cy="36943"/>
            </a:xfrm>
            <a:prstGeom prst="rect">
              <a:avLst/>
            </a:prstGeom>
          </p:spPr>
        </p:pic>
      </p:grpSp>
      <p:grpSp>
        <p:nvGrpSpPr>
          <p:cNvPr id="1071" name="그룹 1071"/>
          <p:cNvGrpSpPr/>
          <p:nvPr/>
        </p:nvGrpSpPr>
        <p:grpSpPr>
          <a:xfrm rot="0">
            <a:off x="8921181" y="8296162"/>
            <a:ext cx="447124" cy="36943"/>
            <a:chOff x="8921181" y="8296162"/>
            <a:chExt cx="447124" cy="36943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 rotWithShape="1">
            <a:blip r:embed="rId61"/>
            <a:stretch>
              <a:fillRect/>
            </a:stretch>
          </p:blipFill>
          <p:spPr>
            <a:xfrm rot="60000">
              <a:off x="8921181" y="8296162"/>
              <a:ext cx="447124" cy="36943"/>
            </a:xfrm>
            <a:prstGeom prst="rect">
              <a:avLst/>
            </a:prstGeom>
          </p:spPr>
        </p:pic>
      </p:grpSp>
      <p:cxnSp>
        <p:nvCxnSpPr>
          <p:cNvPr id="33" name="연결선: 꺾임 32"/>
          <p:cNvCxnSpPr>
            <a:stCxn id="156" idx="2"/>
          </p:cNvCxnSpPr>
          <p:nvPr/>
        </p:nvCxnSpPr>
        <p:spPr>
          <a:xfrm rot="5400000" flipH="1">
            <a:off x="13229770" y="3381695"/>
            <a:ext cx="292616" cy="5563762"/>
          </a:xfrm>
          <a:prstGeom prst="bentConnector4">
            <a:avLst>
              <a:gd name="adj1" fmla="val -185262"/>
              <a:gd name="adj2" fmla="val 899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그룹 1065"/>
          <p:cNvGrpSpPr/>
          <p:nvPr/>
        </p:nvGrpSpPr>
        <p:grpSpPr>
          <a:xfrm rot="10800000">
            <a:off x="10538407" y="5341156"/>
            <a:ext cx="662993" cy="107143"/>
            <a:chOff x="10583742" y="5200353"/>
            <a:chExt cx="662993" cy="107143"/>
          </a:xfrm>
        </p:grpSpPr>
        <p:pic>
          <p:nvPicPr>
            <p:cNvPr id="51" name="Object 184"/>
            <p:cNvPicPr>
              <a:picLocks noChangeAspect="1"/>
            </p:cNvPicPr>
            <p:nvPr/>
          </p:nvPicPr>
          <p:blipFill rotWithShape="1">
            <a:blip r:embed="rId62"/>
            <a:stretch>
              <a:fillRect/>
            </a:stretch>
          </p:blipFill>
          <p:spPr>
            <a:xfrm>
              <a:off x="10583742" y="5200353"/>
              <a:ext cx="662993" cy="107143"/>
            </a:xfrm>
            <a:prstGeom prst="rect">
              <a:avLst/>
            </a:prstGeom>
          </p:spPr>
        </p:pic>
      </p:grpSp>
      <p:cxnSp>
        <p:nvCxnSpPr>
          <p:cNvPr id="1073" name="꺾인 연결선 1072"/>
          <p:cNvCxnSpPr/>
          <p:nvPr/>
        </p:nvCxnSpPr>
        <p:spPr>
          <a:xfrm flipV="1">
            <a:off x="5715000" y="2400300"/>
            <a:ext cx="4191000" cy="2209800"/>
          </a:xfrm>
          <a:prstGeom prst="bentConnector3">
            <a:avLst>
              <a:gd name="adj1" fmla="val 22351"/>
            </a:avLst>
          </a:prstGeom>
          <a:ln>
            <a:solidFill>
              <a:schemeClr val="dk1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74" name="Object 204"/>
          <p:cNvPicPr>
            <a:picLocks noChangeAspect="1"/>
          </p:cNvPicPr>
          <p:nvPr/>
        </p:nvPicPr>
        <p:blipFill rotWithShape="1">
          <a:blip r:embed="rId63"/>
          <a:stretch>
            <a:fillRect/>
          </a:stretch>
        </p:blipFill>
        <p:spPr>
          <a:xfrm>
            <a:off x="12623409" y="206150"/>
            <a:ext cx="7645793" cy="1127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-4187569" y="2081241"/>
            <a:ext cx="9026481" cy="42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 rot="0"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 rot="0"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 rot="0"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 rot="0"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 rot="0"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 rot="0"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 rot="0"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 rot="0"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 rot="0"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 rot="0"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 rot="0"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 rot="0"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 rot="0">
              <a:off x="17441300" y="9398880"/>
              <a:ext cx="287308" cy="287308"/>
              <a:chOff x="17441300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 rot="0">
                <a:off x="17441300" y="9398880"/>
                <a:ext cx="287308" cy="287308"/>
                <a:chOff x="17441300" y="9398880"/>
                <a:chExt cx="287308" cy="28730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 rotWithShape="1">
                <a:blip r:embed="rId19"/>
                <a:stretch>
                  <a:fillRect/>
                </a:stretch>
              </p:blipFill>
              <p:spPr>
                <a:xfrm>
                  <a:off x="17441300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 rot="0"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 rotWithShape="1">
                <a:blip r:embed="rId20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Object 69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 rot="0"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 rot="0"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 rot="0"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 rot="0"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 rot="0"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 rot="0">
            <a:off x="17768232" y="9529727"/>
            <a:ext cx="582860" cy="21429"/>
            <a:chOff x="17768232" y="9529727"/>
            <a:chExt cx="582860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7768232" y="9529727"/>
              <a:ext cx="582860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 rot="0">
            <a:off x="10915239" y="2361905"/>
            <a:ext cx="6367563" cy="6970026"/>
            <a:chOff x="10915239" y="2361905"/>
            <a:chExt cx="6367563" cy="697002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10915239" y="2361905"/>
              <a:ext cx="6367563" cy="6970026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426689" y="132616"/>
            <a:ext cx="2659227" cy="1747560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 rot="0">
            <a:off x="1286511" y="2049945"/>
            <a:ext cx="8907393" cy="4031008"/>
            <a:chOff x="1286511" y="2049945"/>
            <a:chExt cx="8907393" cy="403100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1286511" y="2049945"/>
              <a:ext cx="8907393" cy="4031008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 rot="0">
            <a:off x="2146077" y="5462537"/>
            <a:ext cx="3365559" cy="3781984"/>
            <a:chOff x="2146077" y="5462537"/>
            <a:chExt cx="3365559" cy="378198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2146077" y="5462537"/>
              <a:ext cx="3365559" cy="378198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 rot="0">
            <a:off x="6561483" y="5551447"/>
            <a:ext cx="2483072" cy="3697812"/>
            <a:chOff x="6561483" y="5551447"/>
            <a:chExt cx="2483072" cy="369781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6561483" y="5551447"/>
              <a:ext cx="2483072" cy="3697812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12706960" y="7490"/>
            <a:ext cx="7648651" cy="1127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4187569" y="2081241"/>
            <a:ext cx="9026481" cy="42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478312" y="3497984"/>
            <a:ext cx="1633853" cy="670487"/>
            <a:chOff x="11478312" y="3497984"/>
            <a:chExt cx="1633853" cy="67048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95703" y="3859586"/>
              <a:ext cx="2005147" cy="457776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2094934" y="3497984"/>
              <a:ext cx="400607" cy="308580"/>
              <a:chOff x="12094934" y="3497984"/>
              <a:chExt cx="400607" cy="308580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094934" y="3497984"/>
                <a:ext cx="400607" cy="308580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2833622" y="67831"/>
            <a:ext cx="10716170" cy="1757084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8048182" y="495264"/>
            <a:ext cx="9388324" cy="8507776"/>
            <a:chOff x="8048182" y="495264"/>
            <a:chExt cx="9388324" cy="8507776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48182" y="495264"/>
              <a:ext cx="9388324" cy="8507776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700189" y="7490"/>
            <a:ext cx="7662384" cy="11273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4190888" y="2076960"/>
            <a:ext cx="9033119" cy="42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7485" y="138708"/>
            <a:ext cx="2823179" cy="1710169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6251698" y="1727725"/>
            <a:ext cx="7105826" cy="6643211"/>
            <a:chOff x="6251698" y="1727725"/>
            <a:chExt cx="7105826" cy="6643211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6251698" y="1727725"/>
              <a:ext cx="7105826" cy="4068659"/>
              <a:chOff x="6251698" y="1727725"/>
              <a:chExt cx="7105826" cy="4068659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251698" y="1727725"/>
                <a:ext cx="7105826" cy="4068659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6718897" y="7151888"/>
              <a:ext cx="6171429" cy="1218727"/>
              <a:chOff x="6718897" y="7151888"/>
              <a:chExt cx="6171429" cy="1218727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718897" y="7151888"/>
                <a:ext cx="6171429" cy="1218727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6718897" y="4087576"/>
              <a:ext cx="6171429" cy="1260672"/>
              <a:chOff x="6718897" y="4087576"/>
              <a:chExt cx="6171429" cy="1260672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718897" y="4087576"/>
                <a:ext cx="6171429" cy="1260672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6718897" y="2158126"/>
              <a:ext cx="6171429" cy="1517081"/>
              <a:chOff x="6718897" y="2158126"/>
              <a:chExt cx="6171429" cy="1517081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6718897" y="2158126"/>
                <a:ext cx="6171429" cy="1517081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9233929" y="6581247"/>
              <a:ext cx="1033288" cy="107143"/>
              <a:chOff x="9233929" y="6581247"/>
              <a:chExt cx="1033288" cy="107143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9233929" y="6581247"/>
                <a:ext cx="1033288" cy="107143"/>
              </a:xfrm>
              <a:prstGeom prst="rect">
                <a:avLst/>
              </a:prstGeom>
            </p:spPr>
          </p:pic>
        </p:grpSp>
      </p:grpSp>
      <p:grpSp>
        <p:nvGrpSpPr>
          <p:cNvPr id="1038" name="그룹 1038"/>
          <p:cNvGrpSpPr/>
          <p:nvPr/>
        </p:nvGrpSpPr>
        <p:grpSpPr>
          <a:xfrm>
            <a:off x="1459257" y="2398730"/>
            <a:ext cx="4761965" cy="5488254"/>
            <a:chOff x="1459257" y="2398730"/>
            <a:chExt cx="4761965" cy="5488254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59257" y="2398730"/>
              <a:ext cx="4761965" cy="5488254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3455582" y="1727725"/>
            <a:ext cx="4604082" cy="6171429"/>
            <a:chOff x="13455582" y="1727725"/>
            <a:chExt cx="4604082" cy="6171429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455582" y="1727725"/>
              <a:ext cx="4604082" cy="6171429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708103" y="7490"/>
            <a:ext cx="7646555" cy="11273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257" y="9529727"/>
            <a:ext cx="2929951" cy="21429"/>
            <a:chOff x="1459257" y="9529727"/>
            <a:chExt cx="2929951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257" y="9529727"/>
              <a:ext cx="2929951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4190888" y="2076960"/>
            <a:ext cx="9033119" cy="42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9398880"/>
            <a:ext cx="287308" cy="659237"/>
            <a:chOff x="1142857" y="9398880"/>
            <a:chExt cx="287308" cy="6592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57" y="9398880"/>
              <a:ext cx="287308" cy="287308"/>
              <a:chOff x="1142857" y="9398880"/>
              <a:chExt cx="287308" cy="28730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42857" y="9398880"/>
                <a:ext cx="287308" cy="287308"/>
                <a:chOff x="1142857" y="9398880"/>
                <a:chExt cx="287308" cy="287308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42857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5977" y="9462000"/>
                <a:ext cx="161069" cy="161069"/>
                <a:chOff x="1205977" y="9462000"/>
                <a:chExt cx="161069" cy="161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05977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621" y="9697619"/>
              <a:ext cx="491984" cy="554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3971" y="9398880"/>
            <a:ext cx="296827" cy="888599"/>
            <a:chOff x="4393971" y="9398880"/>
            <a:chExt cx="296827" cy="8885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98731" y="9398880"/>
              <a:ext cx="287308" cy="287308"/>
              <a:chOff x="4398731" y="9398880"/>
              <a:chExt cx="287308" cy="28730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98731" y="9398880"/>
                <a:ext cx="287308" cy="287308"/>
                <a:chOff x="4398731" y="9398880"/>
                <a:chExt cx="287308" cy="2873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98731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61851" y="9462000"/>
                <a:ext cx="161069" cy="161069"/>
                <a:chOff x="4461851" y="9462000"/>
                <a:chExt cx="161069" cy="1610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61851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9211" y="9697621"/>
              <a:ext cx="533517" cy="554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4605" y="9398880"/>
            <a:ext cx="296827" cy="659239"/>
            <a:chOff x="7654605" y="9398880"/>
            <a:chExt cx="296827" cy="6592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59366" y="9398880"/>
              <a:ext cx="287308" cy="287308"/>
              <a:chOff x="7659366" y="9398880"/>
              <a:chExt cx="287308" cy="2873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659366" y="9398880"/>
                <a:ext cx="287308" cy="287308"/>
                <a:chOff x="7659366" y="9398880"/>
                <a:chExt cx="287308" cy="28730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59366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22486" y="9462000"/>
                <a:ext cx="161069" cy="161069"/>
                <a:chOff x="7722486" y="9462000"/>
                <a:chExt cx="161069" cy="1610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2486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9845" y="9697621"/>
              <a:ext cx="534774" cy="554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15239" y="9398880"/>
            <a:ext cx="296827" cy="659239"/>
            <a:chOff x="10915239" y="9398880"/>
            <a:chExt cx="296827" cy="6592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919995" y="9398880"/>
              <a:ext cx="287308" cy="287308"/>
              <a:chOff x="10919995" y="9398880"/>
              <a:chExt cx="287308" cy="2873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919995" y="9398880"/>
                <a:ext cx="287308" cy="287308"/>
                <a:chOff x="10919995" y="9398880"/>
                <a:chExt cx="287308" cy="28730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1999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83114" y="9462000"/>
                <a:ext cx="161069" cy="161069"/>
                <a:chOff x="10983114" y="9462000"/>
                <a:chExt cx="161069" cy="1610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983114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0478" y="9697621"/>
              <a:ext cx="538155" cy="5547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75872" y="9398880"/>
            <a:ext cx="296827" cy="659239"/>
            <a:chOff x="14175872" y="9398880"/>
            <a:chExt cx="296827" cy="6592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80625" y="9398880"/>
              <a:ext cx="287308" cy="287308"/>
              <a:chOff x="14180625" y="9398880"/>
              <a:chExt cx="287308" cy="2873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180625" y="9398880"/>
                <a:ext cx="287308" cy="287308"/>
                <a:chOff x="14180625" y="9398880"/>
                <a:chExt cx="287308" cy="2873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180625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243745" y="9462000"/>
                <a:ext cx="161069" cy="161069"/>
                <a:chOff x="14243745" y="9462000"/>
                <a:chExt cx="161069" cy="1610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243745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11112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36506" y="9398880"/>
            <a:ext cx="296827" cy="659239"/>
            <a:chOff x="17436506" y="9398880"/>
            <a:chExt cx="296827" cy="65923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7441299" y="9398880"/>
              <a:ext cx="287308" cy="287308"/>
              <a:chOff x="17441299" y="9398880"/>
              <a:chExt cx="287308" cy="2873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7441299" y="9398880"/>
                <a:ext cx="287308" cy="287308"/>
                <a:chOff x="17441299" y="9398880"/>
                <a:chExt cx="287308" cy="28730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441299" y="9398880"/>
                  <a:ext cx="287308" cy="28730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7504418" y="9462000"/>
                <a:ext cx="161069" cy="161069"/>
                <a:chOff x="17504418" y="9462000"/>
                <a:chExt cx="161069" cy="1610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504418" y="9462000"/>
                  <a:ext cx="161069" cy="1610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1746" y="9697621"/>
              <a:ext cx="533936" cy="5547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-4845839" y="5084330"/>
            <a:ext cx="10838510" cy="21429"/>
            <a:chOff x="-4845839" y="5084330"/>
            <a:chExt cx="108385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4845839" y="5084330"/>
              <a:ext cx="108385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714310" y="9529727"/>
            <a:ext cx="2929951" cy="21429"/>
            <a:chOff x="4714310" y="9529727"/>
            <a:chExt cx="2929951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14310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78793" y="9529727"/>
            <a:ext cx="2929951" cy="21429"/>
            <a:chOff x="7978793" y="9529727"/>
            <a:chExt cx="2929951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78793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236398" y="9529727"/>
            <a:ext cx="2929951" cy="21429"/>
            <a:chOff x="11236398" y="9529727"/>
            <a:chExt cx="292995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36398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491747" y="9529727"/>
            <a:ext cx="2929951" cy="21429"/>
            <a:chOff x="14491747" y="9529727"/>
            <a:chExt cx="2929951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1747" y="9529727"/>
              <a:ext cx="2929951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7768233" y="9529727"/>
            <a:ext cx="582860" cy="21429"/>
            <a:chOff x="17768233" y="9529727"/>
            <a:chExt cx="582860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68233" y="9529727"/>
              <a:ext cx="582860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653414" y="2335768"/>
            <a:ext cx="7105826" cy="6643211"/>
            <a:chOff x="1653414" y="2335768"/>
            <a:chExt cx="7105826" cy="6643211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653414" y="2335768"/>
              <a:ext cx="7105826" cy="4068659"/>
              <a:chOff x="1653414" y="2335768"/>
              <a:chExt cx="7105826" cy="4068659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53414" y="2335768"/>
                <a:ext cx="7105826" cy="4068659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2120613" y="7759932"/>
              <a:ext cx="6171429" cy="1218727"/>
              <a:chOff x="2120613" y="7759932"/>
              <a:chExt cx="6171429" cy="1218727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120613" y="7759932"/>
                <a:ext cx="6171429" cy="1218727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2120613" y="4695619"/>
              <a:ext cx="6171429" cy="1260672"/>
              <a:chOff x="2120613" y="4695619"/>
              <a:chExt cx="6171429" cy="1260672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120613" y="4695619"/>
                <a:ext cx="6171429" cy="1260672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2120613" y="2766170"/>
              <a:ext cx="6171429" cy="1517081"/>
              <a:chOff x="2120613" y="2766170"/>
              <a:chExt cx="6171429" cy="1517081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2120613" y="2766170"/>
                <a:ext cx="6171429" cy="1517081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4635645" y="7189290"/>
              <a:ext cx="1033288" cy="107143"/>
              <a:chOff x="4635645" y="7189290"/>
              <a:chExt cx="1033288" cy="107143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4635645" y="7189290"/>
                <a:ext cx="1033288" cy="107143"/>
              </a:xfrm>
              <a:prstGeom prst="rect">
                <a:avLst/>
              </a:prstGeom>
            </p:spPr>
          </p:pic>
        </p:grpSp>
      </p:grpSp>
      <p:grpSp>
        <p:nvGrpSpPr>
          <p:cNvPr id="1038" name="그룹 1038"/>
          <p:cNvGrpSpPr/>
          <p:nvPr/>
        </p:nvGrpSpPr>
        <p:grpSpPr>
          <a:xfrm>
            <a:off x="9295331" y="5432640"/>
            <a:ext cx="4530642" cy="2878308"/>
            <a:chOff x="9295331" y="5432640"/>
            <a:chExt cx="4530642" cy="2878308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95331" y="5432640"/>
              <a:ext cx="4530642" cy="2878308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4175872" y="5350789"/>
            <a:ext cx="3425031" cy="2965245"/>
            <a:chOff x="14175872" y="5350789"/>
            <a:chExt cx="3425031" cy="2965245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175872" y="5350789"/>
              <a:ext cx="3425031" cy="2965245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4175872" y="931966"/>
            <a:ext cx="3461557" cy="4349552"/>
            <a:chOff x="14175872" y="931966"/>
            <a:chExt cx="3461557" cy="434955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175872" y="931966"/>
              <a:ext cx="3461557" cy="434955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9142857" y="2637527"/>
            <a:ext cx="4835590" cy="938429"/>
            <a:chOff x="9142857" y="2637527"/>
            <a:chExt cx="4835590" cy="938429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42857" y="2637527"/>
              <a:ext cx="4835590" cy="938429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809027" y="7490"/>
            <a:ext cx="7417908" cy="1127349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37485" y="138708"/>
            <a:ext cx="2823179" cy="17101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2023-08-21T21:21:42.000</dcterms:created>
  <dc:creator>officegen</dc:creator>
  <cp:lastModifiedBy>YHJ</cp:lastModifiedBy>
  <dcterms:modified xsi:type="dcterms:W3CDTF">2023-08-21T12:23:38.997</dcterms:modified>
  <cp:revision>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